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C25EE17-E780-4211-B121-B14914CD0089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41B2011-68CE-4327-930D-24AAD2F91AC6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1434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E17-E780-4211-B121-B14914CD0089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11-68CE-4327-930D-24AAD2F91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057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E17-E780-4211-B121-B14914CD0089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11-68CE-4327-930D-24AAD2F91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883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E17-E780-4211-B121-B14914CD0089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11-68CE-4327-930D-24AAD2F91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6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C25EE17-E780-4211-B121-B14914CD0089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41B2011-68CE-4327-930D-24AAD2F91AC6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35687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E17-E780-4211-B121-B14914CD0089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11-68CE-4327-930D-24AAD2F91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4758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E17-E780-4211-B121-B14914CD0089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11-68CE-4327-930D-24AAD2F91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4994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E17-E780-4211-B121-B14914CD0089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11-68CE-4327-930D-24AAD2F91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73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E17-E780-4211-B121-B14914CD0089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B2011-68CE-4327-930D-24AAD2F91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11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FC25EE17-E780-4211-B121-B14914CD0089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841B2011-68CE-4327-930D-24AAD2F91AC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64423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FC25EE17-E780-4211-B121-B14914CD0089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841B2011-68CE-4327-930D-24AAD2F91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44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C25EE17-E780-4211-B121-B14914CD0089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41B2011-68CE-4327-930D-24AAD2F91AC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462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3tZENfYcP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A9DB4-0728-441D-8500-C5CA84186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2" y="849121"/>
            <a:ext cx="10318418" cy="4394988"/>
          </a:xfrm>
        </p:spPr>
        <p:txBody>
          <a:bodyPr/>
          <a:lstStyle/>
          <a:p>
            <a:r>
              <a:rPr lang="en-GB" dirty="0"/>
              <a:t>Protect the planet with jess French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616146-F31F-4DBE-90DA-6ED1CCAF61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B7F8F-CA95-4E7F-8693-E597812DF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0418" y="3796859"/>
            <a:ext cx="1895061" cy="30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4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733C7-E290-426E-91A4-379E7451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one (optional)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81029-A75B-4D65-8A3F-2FD443C12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03513"/>
            <a:ext cx="10178322" cy="4276079"/>
          </a:xfrm>
        </p:spPr>
        <p:txBody>
          <a:bodyPr>
            <a:normAutofit/>
          </a:bodyPr>
          <a:lstStyle/>
          <a:p>
            <a:r>
              <a:rPr lang="en-GB" sz="3600" dirty="0"/>
              <a:t>Consider why the Earth is a beautiful place that deserves our protection. Split a sheet of paper into three sections – LAND, SEA and SKY – and write down or draw any words, ideas or images that you think of in the boxes.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E18927-5A56-4F6B-9663-AB54C5947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860" y="4409246"/>
            <a:ext cx="2448754" cy="244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22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286B6-EBA7-4DB1-83D0-830934B79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82385"/>
            <a:ext cx="10210800" cy="942832"/>
          </a:xfrm>
        </p:spPr>
        <p:txBody>
          <a:bodyPr>
            <a:normAutofit/>
          </a:bodyPr>
          <a:lstStyle/>
          <a:p>
            <a:r>
              <a:rPr lang="en-GB" sz="4400" dirty="0"/>
              <a:t>Watch the video link of Jess French </a:t>
            </a:r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F0FB8045-0F57-4740-AEE8-AC34F0D5BAF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25147" y="1428164"/>
            <a:ext cx="7089913" cy="531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0002E-A616-4C20-9F67-8589720F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two (optional)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8F14-170E-4654-A22F-9B5FC1ED3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722" y="1524001"/>
            <a:ext cx="10078278" cy="465151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Task - </a:t>
            </a:r>
            <a:r>
              <a:rPr lang="en-GB" sz="1800" b="1" dirty="0"/>
              <a:t>Read the book protect the planet which is on the school website. If you do not have time to read the whole book please just read p10- p13. </a:t>
            </a:r>
          </a:p>
          <a:p>
            <a:pPr marL="0" indent="0">
              <a:buNone/>
            </a:pPr>
            <a:r>
              <a:rPr lang="en-GB" dirty="0"/>
              <a:t>Answer the questions below</a:t>
            </a:r>
          </a:p>
          <a:p>
            <a:pPr marL="0" indent="0">
              <a:buNone/>
            </a:pPr>
            <a:r>
              <a:rPr lang="en-GB" dirty="0"/>
              <a:t>1. Is this book ‘fiction’ or ‘non-fiction’? What is the difference? How can you tell?</a:t>
            </a:r>
          </a:p>
          <a:p>
            <a:pPr marL="0" indent="0">
              <a:buNone/>
            </a:pPr>
            <a:r>
              <a:rPr lang="en-GB" dirty="0"/>
              <a:t>2. What does it mean that the Earth is ‘a perfect system’? Use pages 10–11 to help you. </a:t>
            </a:r>
          </a:p>
          <a:p>
            <a:pPr marL="0" indent="0">
              <a:buNone/>
            </a:pPr>
            <a:r>
              <a:rPr lang="en-GB" dirty="0"/>
              <a:t>3. What does Jess French mean when she says that we don’t always treat the planet ‘with kindness’?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FAC70-DA1A-44F2-AE3F-56968219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252" y="4184134"/>
            <a:ext cx="2531818" cy="253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53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ABA38-C00B-4668-867A-B986BFA1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three (optional)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13008-F720-4692-8446-3BEFA0CE6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31235"/>
            <a:ext cx="10178322" cy="4448357"/>
          </a:xfrm>
        </p:spPr>
        <p:txBody>
          <a:bodyPr/>
          <a:lstStyle/>
          <a:p>
            <a:r>
              <a:rPr lang="en-GB" sz="2400" dirty="0"/>
              <a:t> In the video, Jess talks about how making a few changes to your everyday life can have a huge impact on the planet – for example turning lights off, walking to school, and using less plastic. </a:t>
            </a:r>
          </a:p>
          <a:p>
            <a:pPr marL="0" indent="0">
              <a:buNone/>
            </a:pPr>
            <a:r>
              <a:rPr lang="en-GB" sz="2400" dirty="0"/>
              <a:t>•Task -  Create a list of small changes and attach it somewhere you can see it (for example on the fridge at home!) With your family, tick off each time one of you makes a small change. Keep track of who makes the most changes each week!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4F6D53-91A7-4DE1-84F0-EE46F795B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261" y="4403449"/>
            <a:ext cx="2219739" cy="22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97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89D21-8EBB-4524-B728-03E9CEF4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143846"/>
            <a:ext cx="10178322" cy="916328"/>
          </a:xfrm>
        </p:spPr>
        <p:txBody>
          <a:bodyPr/>
          <a:lstStyle/>
          <a:p>
            <a:r>
              <a:rPr lang="en-GB" dirty="0"/>
              <a:t>Assignment -choice one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3DE0A-460A-4884-9971-436F1752F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156" y="861393"/>
            <a:ext cx="10178322" cy="2054086"/>
          </a:xfrm>
        </p:spPr>
        <p:txBody>
          <a:bodyPr>
            <a:normAutofit lnSpcReduction="1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Task – Write a poem about environmental issues </a:t>
            </a:r>
          </a:p>
          <a:p>
            <a:r>
              <a:rPr lang="en-GB" dirty="0">
                <a:solidFill>
                  <a:schemeClr val="tx1"/>
                </a:solidFill>
              </a:rPr>
              <a:t>Write a poem about the impact environmental issues are having on the planet. Or you may want to write a poem about a world in which we solve all of the environmental issues that Jess talks about in her book.   </a:t>
            </a:r>
          </a:p>
          <a:p>
            <a:r>
              <a:rPr lang="en-GB" dirty="0">
                <a:solidFill>
                  <a:schemeClr val="tx1"/>
                </a:solidFill>
              </a:rPr>
              <a:t>You can write the poem in any style you like, acrostic, sense, limerick, rhyming or haiku.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B5946-2A25-4C20-B5BA-E1A1E86E9BC7}"/>
              </a:ext>
            </a:extLst>
          </p:cNvPr>
          <p:cNvSpPr txBox="1"/>
          <p:nvPr/>
        </p:nvSpPr>
        <p:spPr>
          <a:xfrm>
            <a:off x="1119156" y="3103126"/>
            <a:ext cx="349259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Learning intention – </a:t>
            </a:r>
            <a:r>
              <a:rPr lang="en-GB" sz="2000" dirty="0"/>
              <a:t>I can write a poem about environmental issues </a:t>
            </a:r>
          </a:p>
          <a:p>
            <a:r>
              <a:rPr lang="en-GB" sz="2000" b="1" dirty="0" err="1"/>
              <a:t>Sc</a:t>
            </a:r>
            <a:r>
              <a:rPr lang="en-GB" sz="2000" b="1" dirty="0"/>
              <a:t>-</a:t>
            </a:r>
            <a:r>
              <a:rPr lang="en-GB" sz="2000" dirty="0"/>
              <a:t> I can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Write the poem using one of the poetry styles we have learned about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Include adjectives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 can include alliteration or a simile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9149B056-4D34-4C31-B25A-AFA5DFACB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3443" y="3103126"/>
            <a:ext cx="4916557" cy="368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53"/>
    </mc:Choice>
    <mc:Fallback xmlns="">
      <p:transition spd="slow" advTm="83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9E688-9C3D-47FE-A8A3-11BA5000E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Assignment – choice two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2D20F-80D0-4EE3-9213-0B05ED9EF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31235"/>
            <a:ext cx="10178322" cy="1404730"/>
          </a:xfrm>
        </p:spPr>
        <p:txBody>
          <a:bodyPr>
            <a:normAutofit fontScale="92500"/>
          </a:bodyPr>
          <a:lstStyle/>
          <a:p>
            <a:r>
              <a:rPr lang="en-GB" sz="2400" b="1" dirty="0">
                <a:solidFill>
                  <a:schemeClr val="tx1"/>
                </a:solidFill>
              </a:rPr>
              <a:t>Task - Create a story board showing how kindness can help save our planet. </a:t>
            </a:r>
          </a:p>
          <a:p>
            <a:r>
              <a:rPr lang="en-GB" dirty="0">
                <a:solidFill>
                  <a:schemeClr val="tx1"/>
                </a:solidFill>
              </a:rPr>
              <a:t>In the book Protect the Planet Jess explains that ‘kindness is key’. By acting in a way that is kind to plants, animals, the environment, and other people, we have the power to save our planet.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21336-0A8E-4273-ABD3-10F5A20A0DE3}"/>
              </a:ext>
            </a:extLst>
          </p:cNvPr>
          <p:cNvSpPr txBox="1"/>
          <p:nvPr/>
        </p:nvSpPr>
        <p:spPr>
          <a:xfrm>
            <a:off x="1046922" y="2835964"/>
            <a:ext cx="359133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LI – I can create a story board about being kind to the environment. </a:t>
            </a:r>
          </a:p>
          <a:p>
            <a:r>
              <a:rPr lang="en-GB" sz="2400" dirty="0"/>
              <a:t>SC- I can include…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Detailed pictures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Sentences to describe each picture.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Ways that we can look after the environment by being kind.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3BC8668-ADA8-4166-944E-9BA0EAE86F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8122" y="3031435"/>
            <a:ext cx="4890052" cy="36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4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64"/>
    </mc:Choice>
    <mc:Fallback xmlns="">
      <p:transition spd="slow" advTm="80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C0EFBE39FFD1439B6D8DF996B487F5" ma:contentTypeVersion="10" ma:contentTypeDescription="Create a new document." ma:contentTypeScope="" ma:versionID="90a3fc8aa3296f11d5f8ce950a8f614a">
  <xsd:schema xmlns:xsd="http://www.w3.org/2001/XMLSchema" xmlns:xs="http://www.w3.org/2001/XMLSchema" xmlns:p="http://schemas.microsoft.com/office/2006/metadata/properties" xmlns:ns2="109ad858-4b2f-4bf1-8302-49a01014491e" xmlns:ns3="7ace2293-f164-4ebb-a364-603207bae253" targetNamespace="http://schemas.microsoft.com/office/2006/metadata/properties" ma:root="true" ma:fieldsID="ea4dcf4b3aa4d64b4af199cb13e540f0" ns2:_="" ns3:_="">
    <xsd:import namespace="109ad858-4b2f-4bf1-8302-49a01014491e"/>
    <xsd:import namespace="7ace2293-f164-4ebb-a364-603207bae2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ad858-4b2f-4bf1-8302-49a0101449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e2293-f164-4ebb-a364-603207bae25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C35FAC-D9A2-4E5F-956D-CBCF8221B5AF}"/>
</file>

<file path=customXml/itemProps2.xml><?xml version="1.0" encoding="utf-8"?>
<ds:datastoreItem xmlns:ds="http://schemas.openxmlformats.org/officeDocument/2006/customXml" ds:itemID="{8A14C029-8EC4-4222-A70E-5BA97D04C5AC}"/>
</file>

<file path=customXml/itemProps3.xml><?xml version="1.0" encoding="utf-8"?>
<ds:datastoreItem xmlns:ds="http://schemas.openxmlformats.org/officeDocument/2006/customXml" ds:itemID="{D29DA234-A41D-445B-A399-F32552445FC3}"/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119</TotalTime>
  <Words>483</Words>
  <Application>Microsoft Office PowerPoint</Application>
  <PresentationFormat>Widescreen</PresentationFormat>
  <Paragraphs>30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Gill Sans MT</vt:lpstr>
      <vt:lpstr>Impact</vt:lpstr>
      <vt:lpstr>Badge</vt:lpstr>
      <vt:lpstr>Protect the planet with jess French </vt:lpstr>
      <vt:lpstr>Activity one (optional)  </vt:lpstr>
      <vt:lpstr>Watch the video link of Jess French </vt:lpstr>
      <vt:lpstr>Activity two (optional) </vt:lpstr>
      <vt:lpstr>Activity three (optional)   </vt:lpstr>
      <vt:lpstr>Assignment -choice one  </vt:lpstr>
      <vt:lpstr>Assignment – choice two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Protect the planet with jess French</dc:title>
  <dc:creator>Hannah Doig</dc:creator>
  <cp:lastModifiedBy>Hannah Doig</cp:lastModifiedBy>
  <cp:revision>12</cp:revision>
  <dcterms:created xsi:type="dcterms:W3CDTF">2021-02-25T12:38:49Z</dcterms:created>
  <dcterms:modified xsi:type="dcterms:W3CDTF">2021-02-26T16:43:07Z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0x0101005DC0EFBE39FFD1439B6D8DF996B487F5</vt:lpwstr>
  </property>
</Properties>
</file>