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9"/>
  </p:notesMasterIdLst>
  <p:sldIdLst>
    <p:sldId id="256" r:id="rId2"/>
    <p:sldId id="259" r:id="rId3"/>
    <p:sldId id="260" r:id="rId4"/>
    <p:sldId id="280" r:id="rId5"/>
    <p:sldId id="261" r:id="rId6"/>
    <p:sldId id="281" r:id="rId7"/>
    <p:sldId id="262" r:id="rId8"/>
    <p:sldId id="282" r:id="rId9"/>
    <p:sldId id="264" r:id="rId10"/>
    <p:sldId id="283" r:id="rId11"/>
    <p:sldId id="265" r:id="rId12"/>
    <p:sldId id="284" r:id="rId13"/>
    <p:sldId id="266" r:id="rId14"/>
    <p:sldId id="285" r:id="rId15"/>
    <p:sldId id="279" r:id="rId16"/>
    <p:sldId id="287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F8A59-9184-46BE-BAD3-B4A665225AA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27C61-BE89-4FB3-9368-2989FD1028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0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9512-264A-4C17-83A1-09EC418E40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1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9512-264A-4C17-83A1-09EC418E40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2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962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12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8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6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03941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3532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011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0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2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47753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6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B1B605C-F754-4518-922E-D4E4AD9C8E78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9717DE-A464-4DDD-9B09-EA12C1A9E62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525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AC74-E6B0-46C2-90F6-1F4B59BF89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Missing operations</a:t>
            </a:r>
            <a:br>
              <a:rPr lang="en-GB" dirty="0"/>
            </a:br>
            <a:r>
              <a:rPr lang="en-GB" dirty="0"/>
              <a:t>ft. Otis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C16D6-2BED-412C-B01B-A71A79496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96098-02C0-4D3C-A586-015D5A22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94" y="4770783"/>
            <a:ext cx="2087217" cy="2087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DE339-6785-4B46-9E55-9E1BFBE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40" b="16522"/>
          <a:stretch/>
        </p:blipFill>
        <p:spPr>
          <a:xfrm>
            <a:off x="9872870" y="3961251"/>
            <a:ext cx="2315396" cy="28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14330" y="1494183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99      33=66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Answer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9DF8F-E590-427E-864B-DF5514C2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11" y="4876628"/>
            <a:ext cx="1987468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23D00-336A-426B-A44D-03E94444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244" y="3874173"/>
            <a:ext cx="1194920" cy="1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5      5 = 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number operation symbol is missing?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2287" y="2524539"/>
            <a:ext cx="16764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4FBCD-3168-4A0D-9091-2D20DEABE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66" y="4829294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5      5 = 25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Answer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4FBCD-3168-4A0D-9091-2D20DEABE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66" y="4829294"/>
            <a:ext cx="1987468" cy="1981372"/>
          </a:xfrm>
          <a:prstGeom prst="rect">
            <a:avLst/>
          </a:prstGeom>
        </p:spPr>
      </p:pic>
      <p:sp>
        <p:nvSpPr>
          <p:cNvPr id="7" name="Multiply 5">
            <a:extLst>
              <a:ext uri="{FF2B5EF4-FFF2-40B4-BE49-F238E27FC236}">
                <a16:creationId xmlns:a16="http://schemas.microsoft.com/office/drawing/2014/main" id="{1FD97DAB-279C-403F-9A5C-9C13B6CB87D2}"/>
              </a:ext>
            </a:extLst>
          </p:cNvPr>
          <p:cNvSpPr/>
          <p:nvPr/>
        </p:nvSpPr>
        <p:spPr>
          <a:xfrm>
            <a:off x="2974934" y="2742305"/>
            <a:ext cx="1295400" cy="1219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100     10=10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number operation symbol is missing?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4121426" y="2788039"/>
            <a:ext cx="1447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97E78-56E3-41DC-9249-3FD27B1D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18" y="4704436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8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100     10=10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Answer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97E78-56E3-41DC-9249-3FD27B1D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18" y="4704436"/>
            <a:ext cx="1987468" cy="1981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069BC-17EE-4D80-B4D8-BC391830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84" y="2979976"/>
            <a:ext cx="135776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0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ADA1-3709-4456-8FC1-B19C2808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number operation symbol is missing?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84134-51CD-4C0A-BA12-1776191F7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10000" dirty="0"/>
              <a:t> 36       6 = 6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9BFFC-628E-49AE-8BD1-C3421B09A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46" y="3171391"/>
            <a:ext cx="1815214" cy="1822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3740F-5CEF-4830-9F80-110038BF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53" y="4876628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3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ADA1-3709-4456-8FC1-B19C2808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Answer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84134-51CD-4C0A-BA12-1776191F7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10000" dirty="0"/>
              <a:t> 36      6 = 6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3740F-5CEF-4830-9F80-110038BF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53" y="4876628"/>
            <a:ext cx="1987468" cy="1981372"/>
          </a:xfrm>
          <a:prstGeom prst="rect">
            <a:avLst/>
          </a:prstGeom>
        </p:spPr>
      </p:pic>
      <p:sp>
        <p:nvSpPr>
          <p:cNvPr id="6" name="Division 3">
            <a:extLst>
              <a:ext uri="{FF2B5EF4-FFF2-40B4-BE49-F238E27FC236}">
                <a16:creationId xmlns:a16="http://schemas.microsoft.com/office/drawing/2014/main" id="{6A664ECE-A15F-4D06-826C-D1F782A8C227}"/>
              </a:ext>
            </a:extLst>
          </p:cNvPr>
          <p:cNvSpPr/>
          <p:nvPr/>
        </p:nvSpPr>
        <p:spPr>
          <a:xfrm>
            <a:off x="3047821" y="3473196"/>
            <a:ext cx="1480930" cy="12192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0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B5BDC8D-BB69-4CDC-BC23-8CF4F8E1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45" t="29029" r="14192" b="25617"/>
          <a:stretch/>
        </p:blipFill>
        <p:spPr>
          <a:xfrm>
            <a:off x="7580464" y="1096966"/>
            <a:ext cx="3024809" cy="372762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524000" y="457200"/>
            <a:ext cx="5791200" cy="5791200"/>
          </a:xfrm>
          <a:prstGeom prst="wedgeEllipseCallout">
            <a:avLst>
              <a:gd name="adj1" fmla="val 61331"/>
              <a:gd name="adj2" fmla="val -11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 am sorry I ate the number operations.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Miss Doig told me to put them back into these Math problems but I don’t know which number operation to use to solve them.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Please help me and tell me which number operation to use.</a:t>
            </a:r>
          </a:p>
        </p:txBody>
      </p:sp>
      <p:sp>
        <p:nvSpPr>
          <p:cNvPr id="7" name="Plus 6"/>
          <p:cNvSpPr/>
          <p:nvPr/>
        </p:nvSpPr>
        <p:spPr>
          <a:xfrm>
            <a:off x="6742264" y="38100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10243930" y="2732177"/>
            <a:ext cx="609600" cy="4572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9601200" y="5257800"/>
            <a:ext cx="7620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vision 9"/>
          <p:cNvSpPr/>
          <p:nvPr/>
        </p:nvSpPr>
        <p:spPr>
          <a:xfrm>
            <a:off x="6705600" y="5257800"/>
            <a:ext cx="990600" cy="7620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6B1B0-EFF5-4325-B27B-274CB39D4A5E}"/>
              </a:ext>
            </a:extLst>
          </p:cNvPr>
          <p:cNvSpPr/>
          <p:nvPr/>
        </p:nvSpPr>
        <p:spPr>
          <a:xfrm>
            <a:off x="11194374" y="410647"/>
            <a:ext cx="271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7374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304801"/>
            <a:ext cx="8229600" cy="5702491"/>
          </a:xfrm>
        </p:spPr>
        <p:txBody>
          <a:bodyPr>
            <a:normAutofit/>
          </a:bodyPr>
          <a:lstStyle/>
          <a:p>
            <a:r>
              <a:rPr lang="en-US" sz="4400" dirty="0"/>
              <a:t>A bus seats 30 people. No standing is allowed.</a:t>
            </a:r>
          </a:p>
          <a:p>
            <a:r>
              <a:rPr lang="en-US" sz="4400" dirty="0"/>
              <a:t>15 people get off a full bus. How many were left on?</a:t>
            </a:r>
          </a:p>
          <a:p>
            <a:pPr>
              <a:buNone/>
            </a:pPr>
            <a:endParaRPr lang="en-US" sz="4400" dirty="0"/>
          </a:p>
          <a:p>
            <a:r>
              <a:rPr lang="en-US" sz="4400" dirty="0">
                <a:solidFill>
                  <a:srgbClr val="00B050"/>
                </a:solidFill>
              </a:rPr>
              <a:t>Which number operation?</a:t>
            </a:r>
          </a:p>
        </p:txBody>
      </p:sp>
      <p:sp>
        <p:nvSpPr>
          <p:cNvPr id="7" name="Minus 6"/>
          <p:cNvSpPr/>
          <p:nvPr/>
        </p:nvSpPr>
        <p:spPr>
          <a:xfrm>
            <a:off x="5486400" y="4800600"/>
            <a:ext cx="2590800" cy="1447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53340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Sally bought 20 stamps in one packet, 10 in another and 15 in a third packet.</a:t>
            </a:r>
          </a:p>
          <a:p>
            <a:r>
              <a:rPr lang="en-US" sz="4400" dirty="0"/>
              <a:t>How many did she get altogether ?</a:t>
            </a:r>
          </a:p>
          <a:p>
            <a:r>
              <a:rPr lang="en-US" sz="4400" dirty="0">
                <a:solidFill>
                  <a:srgbClr val="00B050"/>
                </a:solidFill>
              </a:rPr>
              <a:t>Which number operation?</a:t>
            </a:r>
          </a:p>
          <a:p>
            <a:endParaRPr lang="en-US" sz="4400" dirty="0"/>
          </a:p>
        </p:txBody>
      </p:sp>
      <p:sp>
        <p:nvSpPr>
          <p:cNvPr id="7" name="Plus 6"/>
          <p:cNvSpPr/>
          <p:nvPr/>
        </p:nvSpPr>
        <p:spPr>
          <a:xfrm>
            <a:off x="6172200" y="4800600"/>
            <a:ext cx="1828800" cy="1676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905001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dirty="0"/>
              <a:t>I NEED YOUR HELP</a:t>
            </a:r>
          </a:p>
        </p:txBody>
      </p:sp>
      <p:sp>
        <p:nvSpPr>
          <p:cNvPr id="4" name="Division 3"/>
          <p:cNvSpPr/>
          <p:nvPr/>
        </p:nvSpPr>
        <p:spPr>
          <a:xfrm>
            <a:off x="2362200" y="4674704"/>
            <a:ext cx="2590800" cy="12192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us 4"/>
          <p:cNvSpPr/>
          <p:nvPr/>
        </p:nvSpPr>
        <p:spPr>
          <a:xfrm>
            <a:off x="8229600" y="4572000"/>
            <a:ext cx="1524000" cy="1524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1524000" y="457200"/>
            <a:ext cx="2209800" cy="1676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7772400" y="533400"/>
            <a:ext cx="2286000" cy="11430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533401"/>
            <a:ext cx="8229600" cy="5473891"/>
          </a:xfrm>
        </p:spPr>
        <p:txBody>
          <a:bodyPr>
            <a:normAutofit/>
          </a:bodyPr>
          <a:lstStyle/>
          <a:p>
            <a:r>
              <a:rPr lang="en-US" sz="4400" dirty="0"/>
              <a:t>I have read 75 pages of the 100 pages in my book.</a:t>
            </a:r>
          </a:p>
          <a:p>
            <a:r>
              <a:rPr lang="en-US" sz="4400" dirty="0"/>
              <a:t>How many more pages must I read to reach the end?</a:t>
            </a:r>
          </a:p>
          <a:p>
            <a:r>
              <a:rPr lang="en-US" sz="4400" dirty="0">
                <a:solidFill>
                  <a:srgbClr val="00B050"/>
                </a:solidFill>
              </a:rPr>
              <a:t>Which number operation?</a:t>
            </a:r>
          </a:p>
          <a:p>
            <a:pPr>
              <a:buNone/>
            </a:pPr>
            <a:endParaRPr lang="en-US" sz="4400" dirty="0"/>
          </a:p>
          <a:p>
            <a:endParaRPr lang="en-US" sz="4400" dirty="0"/>
          </a:p>
        </p:txBody>
      </p:sp>
      <p:sp>
        <p:nvSpPr>
          <p:cNvPr id="8" name="Minus 7"/>
          <p:cNvSpPr/>
          <p:nvPr/>
        </p:nvSpPr>
        <p:spPr>
          <a:xfrm>
            <a:off x="5486400" y="4800600"/>
            <a:ext cx="2590800" cy="1447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609601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dirty="0"/>
              <a:t>If 120 cars are shared equally among 10 boys how many will one boy get?</a:t>
            </a:r>
          </a:p>
          <a:p>
            <a:endParaRPr lang="en-US" sz="4400" dirty="0">
              <a:solidFill>
                <a:srgbClr val="00B050"/>
              </a:solidFill>
            </a:endParaRPr>
          </a:p>
          <a:p>
            <a:r>
              <a:rPr lang="en-US" sz="4400" dirty="0">
                <a:solidFill>
                  <a:srgbClr val="00B050"/>
                </a:solidFill>
              </a:rPr>
              <a:t>Which number operation?</a:t>
            </a:r>
          </a:p>
          <a:p>
            <a:pPr>
              <a:buNone/>
            </a:pPr>
            <a:endParaRPr lang="en-US" sz="4400" dirty="0"/>
          </a:p>
          <a:p>
            <a:endParaRPr lang="en-US" sz="4400" dirty="0"/>
          </a:p>
        </p:txBody>
      </p:sp>
      <p:sp>
        <p:nvSpPr>
          <p:cNvPr id="7" name="Division 6"/>
          <p:cNvSpPr/>
          <p:nvPr/>
        </p:nvSpPr>
        <p:spPr>
          <a:xfrm>
            <a:off x="5105400" y="4267200"/>
            <a:ext cx="2590800" cy="17526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609601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dirty="0"/>
              <a:t>One farmer has 16 lambs and another has 20.</a:t>
            </a:r>
          </a:p>
          <a:p>
            <a:r>
              <a:rPr lang="en-US" sz="4000" dirty="0"/>
              <a:t>How many lambs are there altogether?</a:t>
            </a:r>
          </a:p>
          <a:p>
            <a:r>
              <a:rPr lang="en-US" sz="4000" dirty="0">
                <a:solidFill>
                  <a:srgbClr val="00B050"/>
                </a:solidFill>
              </a:rPr>
              <a:t>Which number operation?</a:t>
            </a:r>
          </a:p>
          <a:p>
            <a:pPr>
              <a:buNone/>
            </a:pPr>
            <a:endParaRPr lang="en-US" sz="4000" dirty="0"/>
          </a:p>
        </p:txBody>
      </p:sp>
      <p:sp>
        <p:nvSpPr>
          <p:cNvPr id="7" name="Plus 6"/>
          <p:cNvSpPr/>
          <p:nvPr/>
        </p:nvSpPr>
        <p:spPr>
          <a:xfrm>
            <a:off x="6172200" y="4800600"/>
            <a:ext cx="1828800" cy="1676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609601"/>
            <a:ext cx="8229600" cy="5702491"/>
          </a:xfrm>
        </p:spPr>
        <p:txBody>
          <a:bodyPr>
            <a:normAutofit/>
          </a:bodyPr>
          <a:lstStyle/>
          <a:p>
            <a:r>
              <a:rPr lang="en-US" sz="4400" dirty="0" err="1"/>
              <a:t>Kobi</a:t>
            </a:r>
            <a:r>
              <a:rPr lang="en-US" sz="4400" dirty="0"/>
              <a:t> saved 10p a week for one year. </a:t>
            </a:r>
          </a:p>
          <a:p>
            <a:r>
              <a:rPr lang="en-US" sz="4400" dirty="0"/>
              <a:t>How many pounds did he save?</a:t>
            </a:r>
          </a:p>
          <a:p>
            <a:r>
              <a:rPr lang="en-US" sz="4400" dirty="0">
                <a:solidFill>
                  <a:srgbClr val="00B050"/>
                </a:solidFill>
              </a:rPr>
              <a:t>Which number operation?</a:t>
            </a:r>
          </a:p>
          <a:p>
            <a:endParaRPr lang="en-US" sz="4400" dirty="0"/>
          </a:p>
        </p:txBody>
      </p:sp>
      <p:sp>
        <p:nvSpPr>
          <p:cNvPr id="7" name="Multiply 6"/>
          <p:cNvSpPr/>
          <p:nvPr/>
        </p:nvSpPr>
        <p:spPr>
          <a:xfrm>
            <a:off x="4648200" y="4191000"/>
            <a:ext cx="3200400" cy="2209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On the school trip there were 12 children from year 3, 13 children from year 4 and 4 members of staff. </a:t>
            </a:r>
          </a:p>
          <a:p>
            <a:pPr>
              <a:buNone/>
            </a:pPr>
            <a:r>
              <a:rPr lang="en-US" sz="3600" dirty="0"/>
              <a:t>How many people went on the trip altogether?</a:t>
            </a:r>
          </a:p>
          <a:p>
            <a:pPr>
              <a:buNone/>
            </a:pPr>
            <a:r>
              <a:rPr lang="en-US" sz="3600" dirty="0">
                <a:solidFill>
                  <a:srgbClr val="00B050"/>
                </a:solidFill>
              </a:rPr>
              <a:t>Which number operation?</a:t>
            </a:r>
          </a:p>
          <a:p>
            <a:pPr>
              <a:buNone/>
            </a:pPr>
            <a:endParaRPr lang="en-US" sz="3600" dirty="0"/>
          </a:p>
        </p:txBody>
      </p:sp>
      <p:sp>
        <p:nvSpPr>
          <p:cNvPr id="7" name="Plus 6"/>
          <p:cNvSpPr/>
          <p:nvPr/>
        </p:nvSpPr>
        <p:spPr>
          <a:xfrm>
            <a:off x="5562600" y="4648200"/>
            <a:ext cx="1828800" cy="1676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609601"/>
            <a:ext cx="8229600" cy="4525963"/>
          </a:xfrm>
        </p:spPr>
        <p:txBody>
          <a:bodyPr>
            <a:normAutofit/>
          </a:bodyPr>
          <a:lstStyle/>
          <a:p>
            <a:r>
              <a:rPr lang="en-US" sz="4800" dirty="0"/>
              <a:t>There are 52 children in the school. 25 are girls, how many are boys?</a:t>
            </a:r>
          </a:p>
          <a:p>
            <a:pPr>
              <a:buNone/>
            </a:pPr>
            <a:endParaRPr lang="en-US" sz="4800" dirty="0"/>
          </a:p>
          <a:p>
            <a:r>
              <a:rPr lang="en-US" sz="4800" dirty="0">
                <a:solidFill>
                  <a:srgbClr val="00B050"/>
                </a:solidFill>
              </a:rPr>
              <a:t>Which number operation?</a:t>
            </a:r>
          </a:p>
          <a:p>
            <a:pPr>
              <a:buNone/>
            </a:pPr>
            <a:endParaRPr lang="en-US" sz="4800" dirty="0"/>
          </a:p>
          <a:p>
            <a:endParaRPr lang="en-US" sz="4800" dirty="0"/>
          </a:p>
          <a:p>
            <a:endParaRPr lang="en-US" sz="4800" dirty="0"/>
          </a:p>
        </p:txBody>
      </p:sp>
      <p:sp>
        <p:nvSpPr>
          <p:cNvPr id="7" name="Minus 6"/>
          <p:cNvSpPr/>
          <p:nvPr/>
        </p:nvSpPr>
        <p:spPr>
          <a:xfrm>
            <a:off x="5486400" y="4800600"/>
            <a:ext cx="2590800" cy="1447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914401"/>
            <a:ext cx="8229600" cy="4525963"/>
          </a:xfrm>
        </p:spPr>
        <p:txBody>
          <a:bodyPr/>
          <a:lstStyle/>
          <a:p>
            <a:r>
              <a:rPr lang="en-US" sz="4000" dirty="0"/>
              <a:t>We planted 11 rows of apple trees, with 7 trees in each row. </a:t>
            </a:r>
          </a:p>
          <a:p>
            <a:r>
              <a:rPr lang="en-US" sz="4000" dirty="0"/>
              <a:t>How many trees were there  altogether ?</a:t>
            </a:r>
          </a:p>
          <a:p>
            <a:r>
              <a:rPr lang="en-US" sz="4000" dirty="0">
                <a:solidFill>
                  <a:srgbClr val="00B050"/>
                </a:solidFill>
              </a:rPr>
              <a:t>Which number operation?</a:t>
            </a:r>
          </a:p>
          <a:p>
            <a:endParaRPr lang="en-US" dirty="0"/>
          </a:p>
        </p:txBody>
      </p:sp>
      <p:sp>
        <p:nvSpPr>
          <p:cNvPr id="7" name="Multiply 6"/>
          <p:cNvSpPr/>
          <p:nvPr/>
        </p:nvSpPr>
        <p:spPr>
          <a:xfrm>
            <a:off x="4648200" y="4191000"/>
            <a:ext cx="3200400" cy="2209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Emma shared out 48 sweets to her friends, they had 8sweets each. </a:t>
            </a:r>
          </a:p>
          <a:p>
            <a:pPr>
              <a:buNone/>
            </a:pPr>
            <a:r>
              <a:rPr lang="en-US" sz="3600" dirty="0"/>
              <a:t>How many friends did she give them to?</a:t>
            </a:r>
          </a:p>
          <a:p>
            <a:pPr>
              <a:buNone/>
            </a:pPr>
            <a:r>
              <a:rPr lang="en-US" sz="3600" dirty="0">
                <a:solidFill>
                  <a:srgbClr val="00B050"/>
                </a:solidFill>
              </a:rPr>
              <a:t>Which number operation?</a:t>
            </a:r>
          </a:p>
          <a:p>
            <a:pPr>
              <a:buNone/>
            </a:pPr>
            <a:endParaRPr lang="en-US" sz="3600" dirty="0"/>
          </a:p>
          <a:p>
            <a:pPr>
              <a:buNone/>
            </a:pP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vision 6"/>
          <p:cNvSpPr/>
          <p:nvPr/>
        </p:nvSpPr>
        <p:spPr>
          <a:xfrm>
            <a:off x="5105400" y="4267200"/>
            <a:ext cx="2590800" cy="17526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4801"/>
            <a:ext cx="8229600" cy="570249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dirty="0"/>
              <a:t>Otis has been being a nuisance and has eaten the mathematical operations symbols from the number      questions. </a:t>
            </a:r>
          </a:p>
          <a:p>
            <a:pPr>
              <a:buNone/>
            </a:pPr>
            <a:r>
              <a:rPr lang="en-US" sz="4000" dirty="0"/>
              <a:t>Use your detective skills to show which number </a:t>
            </a:r>
          </a:p>
          <a:p>
            <a:pPr>
              <a:buNone/>
            </a:pPr>
            <a:r>
              <a:rPr lang="en-US" sz="4000" dirty="0"/>
              <a:t>operation is </a:t>
            </a:r>
          </a:p>
          <a:p>
            <a:pPr>
              <a:buNone/>
            </a:pPr>
            <a:r>
              <a:rPr lang="en-US" sz="4000" dirty="0"/>
              <a:t>missing…….. </a:t>
            </a:r>
          </a:p>
        </p:txBody>
      </p:sp>
      <p:sp>
        <p:nvSpPr>
          <p:cNvPr id="5" name="Division 4"/>
          <p:cNvSpPr/>
          <p:nvPr/>
        </p:nvSpPr>
        <p:spPr>
          <a:xfrm>
            <a:off x="3276600" y="5931092"/>
            <a:ext cx="1447800" cy="685800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760265" y="5652052"/>
            <a:ext cx="1295400" cy="12192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1143000" y="6007292"/>
            <a:ext cx="1600200" cy="533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us 7"/>
          <p:cNvSpPr/>
          <p:nvPr/>
        </p:nvSpPr>
        <p:spPr>
          <a:xfrm>
            <a:off x="5186362" y="5664392"/>
            <a:ext cx="1066800" cy="1143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CBFC6BC0-56B7-467A-B1EF-C41092831E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5665" y="3795505"/>
            <a:ext cx="4136335" cy="31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2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19"/>
    </mc:Choice>
    <mc:Fallback>
      <p:transition spd="slow" advTm="60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7EA2-FEBE-4A56-8B6C-F554B3E7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Don’t be fooled by his sleeping. He will eat anything! 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BFD2F-007C-4740-B38F-830F853B7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06" b="28889"/>
          <a:stretch/>
        </p:blipFill>
        <p:spPr>
          <a:xfrm>
            <a:off x="3426030" y="1874517"/>
            <a:ext cx="4722641" cy="478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8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9243" y="2869097"/>
            <a:ext cx="10178322" cy="1808921"/>
          </a:xfrm>
        </p:spPr>
        <p:txBody>
          <a:bodyPr>
            <a:normAutofit fontScale="25000" lnSpcReduction="20000"/>
          </a:bodyPr>
          <a:lstStyle/>
          <a:p>
            <a:endParaRPr lang="en-US" sz="9600" dirty="0"/>
          </a:p>
          <a:p>
            <a:pPr>
              <a:buNone/>
            </a:pPr>
            <a:r>
              <a:rPr lang="en-US" sz="40000" dirty="0"/>
              <a:t>10      18=28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Which number operation symbol is missing?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96478" y="3001618"/>
            <a:ext cx="17526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98C8837-7563-4C58-888B-8BB767990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4611757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9E59D-4F32-458D-928E-42C1A806A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89" y="4718442"/>
            <a:ext cx="1986992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54381-513F-4483-95F2-8CECE1C3D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89" y="4694584"/>
            <a:ext cx="198699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1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11"/>
    </mc:Choice>
    <mc:Fallback>
      <p:transition spd="slow" advTm="3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9243" y="2869097"/>
            <a:ext cx="10178322" cy="1808921"/>
          </a:xfrm>
        </p:spPr>
        <p:txBody>
          <a:bodyPr>
            <a:normAutofit fontScale="25000" lnSpcReduction="20000"/>
          </a:bodyPr>
          <a:lstStyle/>
          <a:p>
            <a:endParaRPr lang="en-US" sz="9600" dirty="0"/>
          </a:p>
          <a:p>
            <a:pPr>
              <a:buNone/>
            </a:pPr>
            <a:r>
              <a:rPr lang="en-US" sz="40000" dirty="0"/>
              <a:t>10      18=28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Answer</a:t>
            </a:r>
            <a:r>
              <a:rPr lang="en-US" dirty="0"/>
              <a:t> </a:t>
            </a:r>
          </a:p>
        </p:txBody>
      </p:sp>
      <p:sp>
        <p:nvSpPr>
          <p:cNvPr id="7" name="Plus 7">
            <a:extLst>
              <a:ext uri="{FF2B5EF4-FFF2-40B4-BE49-F238E27FC236}">
                <a16:creationId xmlns:a16="http://schemas.microsoft.com/office/drawing/2014/main" id="{9A2A4B82-D700-4930-83D1-00D401037C4E}"/>
              </a:ext>
            </a:extLst>
          </p:cNvPr>
          <p:cNvSpPr/>
          <p:nvPr/>
        </p:nvSpPr>
        <p:spPr>
          <a:xfrm>
            <a:off x="3543092" y="3305505"/>
            <a:ext cx="1360212" cy="137251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40A866-CF1B-424C-94CA-F2B54B5DF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76" y="4876800"/>
            <a:ext cx="198699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11"/>
    </mc:Choice>
    <mc:Fallback>
      <p:transition spd="slow" advTm="3991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7704" y="126227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21      4 = 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number operation symbol is missing?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3042" y="2840148"/>
            <a:ext cx="19050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5859C-F785-420A-B117-8BF7B892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70" y="4797547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0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7704" y="126227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21      4 = 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Answer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5859C-F785-420A-B117-8BF7B892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70" y="4797547"/>
            <a:ext cx="1987468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6EF5B-0F6B-423E-BABC-D23CF661E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749" y="3758216"/>
            <a:ext cx="1194920" cy="1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8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14330" y="1494183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9600" dirty="0"/>
          </a:p>
          <a:p>
            <a:pPr>
              <a:buNone/>
            </a:pPr>
            <a:r>
              <a:rPr lang="en-US" sz="9600" dirty="0"/>
              <a:t>99      33=66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number operation symbol is missing?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1705" y="2986315"/>
            <a:ext cx="1600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9DF8F-E590-427E-864B-DF5514C2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11" y="4876628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4932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1222</TotalTime>
  <Words>441</Words>
  <Application>Microsoft Office PowerPoint</Application>
  <PresentationFormat>Widescreen</PresentationFormat>
  <Paragraphs>85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Gill Sans MT</vt:lpstr>
      <vt:lpstr>Impact</vt:lpstr>
      <vt:lpstr>Badge</vt:lpstr>
      <vt:lpstr>Missing operations ft. Otis  </vt:lpstr>
      <vt:lpstr>PowerPoint Presentation</vt:lpstr>
      <vt:lpstr>PowerPoint Presentation</vt:lpstr>
      <vt:lpstr>Don’t be fooled by his sleeping. He will eat anything!  </vt:lpstr>
      <vt:lpstr>Which number operation symbol is missing?</vt:lpstr>
      <vt:lpstr>Answer </vt:lpstr>
      <vt:lpstr>Which number operation symbol is missing?</vt:lpstr>
      <vt:lpstr>Answer</vt:lpstr>
      <vt:lpstr>Which number operation symbol is missing?</vt:lpstr>
      <vt:lpstr>Answer</vt:lpstr>
      <vt:lpstr>Which number operation symbol is missing?</vt:lpstr>
      <vt:lpstr>Answer</vt:lpstr>
      <vt:lpstr>Which number operation symbol is missing?</vt:lpstr>
      <vt:lpstr>Answer</vt:lpstr>
      <vt:lpstr>Which number operation symbol is missing?</vt:lpstr>
      <vt:lpstr>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Missing operations</dc:title>
  <dc:creator>Hannah Doig</dc:creator>
  <cp:lastModifiedBy>Hannah Doig</cp:lastModifiedBy>
  <cp:revision>9</cp:revision>
  <dcterms:created xsi:type="dcterms:W3CDTF">2021-02-25T16:33:27Z</dcterms:created>
  <dcterms:modified xsi:type="dcterms:W3CDTF">2021-02-26T12:55:43Z</dcterms:modified>
</cp:coreProperties>
</file>