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sldIdLst>
    <p:sldId id="256" r:id="rId5"/>
    <p:sldId id="269" r:id="rId6"/>
    <p:sldId id="267" r:id="rId7"/>
    <p:sldId id="257" r:id="rId8"/>
    <p:sldId id="258" r:id="rId9"/>
    <p:sldId id="259" r:id="rId10"/>
    <p:sldId id="265" r:id="rId11"/>
    <p:sldId id="260" r:id="rId12"/>
    <p:sldId id="261" r:id="rId13"/>
    <p:sldId id="266" r:id="rId14"/>
    <p:sldId id="262" r:id="rId15"/>
    <p:sldId id="268" r:id="rId16"/>
  </p:sldIdLst>
  <p:sldSz cx="9144000" cy="6858000" type="screen4x3"/>
  <p:notesSz cx="6858000" cy="9144000"/>
  <p:embeddedFontLst>
    <p:embeddedFont>
      <p:font typeface="Bahnschrift" panose="020B0502040204020203" pitchFamily="34" charset="0"/>
      <p:regular r:id="rId17"/>
      <p:bold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Twinkl"/>
      <p:regular r:id="rId25"/>
      <p:bold r:id="rId26"/>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A57394-1A04-4162-86CF-A37F8A276E66}" v="1500" dt="2021-03-03T20:09:07.1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62" autoAdjust="0"/>
    <p:restoredTop sz="94660"/>
  </p:normalViewPr>
  <p:slideViewPr>
    <p:cSldViewPr snapToGrid="0">
      <p:cViewPr varScale="1">
        <p:scale>
          <a:sx n="72" d="100"/>
          <a:sy n="72" d="100"/>
        </p:scale>
        <p:origin x="121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3.fntdata"/><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Clark" userId="85b385c3-03bd-44d7-9153-5bedba579f7e" providerId="ADAL" clId="{4BA57394-1A04-4162-86CF-A37F8A276E66}"/>
    <pc:docChg chg="custSel addSld delSld modSld sldOrd">
      <pc:chgData name="Jamie Clark" userId="85b385c3-03bd-44d7-9153-5bedba579f7e" providerId="ADAL" clId="{4BA57394-1A04-4162-86CF-A37F8A276E66}" dt="2021-03-03T20:09:07.108" v="1498" actId="14100"/>
      <pc:docMkLst>
        <pc:docMk/>
      </pc:docMkLst>
      <pc:sldChg chg="modSp">
        <pc:chgData name="Jamie Clark" userId="85b385c3-03bd-44d7-9153-5bedba579f7e" providerId="ADAL" clId="{4BA57394-1A04-4162-86CF-A37F8A276E66}" dt="2021-03-03T20:00:49.569" v="1120" actId="1076"/>
        <pc:sldMkLst>
          <pc:docMk/>
          <pc:sldMk cId="0" sldId="257"/>
        </pc:sldMkLst>
        <pc:picChg chg="mod">
          <ac:chgData name="Jamie Clark" userId="85b385c3-03bd-44d7-9153-5bedba579f7e" providerId="ADAL" clId="{4BA57394-1A04-4162-86CF-A37F8A276E66}" dt="2021-03-03T20:00:49.569" v="1120" actId="1076"/>
          <ac:picMkLst>
            <pc:docMk/>
            <pc:sldMk cId="0" sldId="257"/>
            <ac:picMk id="2" creationId="{BFFBE177-17F1-4C68-A67C-41F0DF4A7F47}"/>
          </ac:picMkLst>
        </pc:picChg>
      </pc:sldChg>
      <pc:sldChg chg="modSp">
        <pc:chgData name="Jamie Clark" userId="85b385c3-03bd-44d7-9153-5bedba579f7e" providerId="ADAL" clId="{4BA57394-1A04-4162-86CF-A37F8A276E66}" dt="2021-03-03T20:01:45.097" v="1124" actId="1076"/>
        <pc:sldMkLst>
          <pc:docMk/>
          <pc:sldMk cId="0" sldId="258"/>
        </pc:sldMkLst>
        <pc:picChg chg="mod">
          <ac:chgData name="Jamie Clark" userId="85b385c3-03bd-44d7-9153-5bedba579f7e" providerId="ADAL" clId="{4BA57394-1A04-4162-86CF-A37F8A276E66}" dt="2021-03-03T20:01:45.097" v="1124" actId="1076"/>
          <ac:picMkLst>
            <pc:docMk/>
            <pc:sldMk cId="0" sldId="258"/>
            <ac:picMk id="2" creationId="{963039B2-7EAA-4FB2-8775-EBED3DF6AE89}"/>
          </ac:picMkLst>
        </pc:picChg>
      </pc:sldChg>
      <pc:sldChg chg="modSp">
        <pc:chgData name="Jamie Clark" userId="85b385c3-03bd-44d7-9153-5bedba579f7e" providerId="ADAL" clId="{4BA57394-1A04-4162-86CF-A37F8A276E66}" dt="2021-03-03T20:02:40.296" v="1126" actId="1076"/>
        <pc:sldMkLst>
          <pc:docMk/>
          <pc:sldMk cId="0" sldId="259"/>
        </pc:sldMkLst>
        <pc:picChg chg="mod">
          <ac:chgData name="Jamie Clark" userId="85b385c3-03bd-44d7-9153-5bedba579f7e" providerId="ADAL" clId="{4BA57394-1A04-4162-86CF-A37F8A276E66}" dt="2021-03-03T20:02:40.296" v="1126" actId="1076"/>
          <ac:picMkLst>
            <pc:docMk/>
            <pc:sldMk cId="0" sldId="259"/>
            <ac:picMk id="2" creationId="{92309EF5-A1B8-4F31-A2E1-9B90AA036318}"/>
          </ac:picMkLst>
        </pc:picChg>
      </pc:sldChg>
      <pc:sldChg chg="delSp modSp">
        <pc:chgData name="Jamie Clark" userId="85b385c3-03bd-44d7-9153-5bedba579f7e" providerId="ADAL" clId="{4BA57394-1A04-4162-86CF-A37F8A276E66}" dt="2021-03-03T19:10:32.071" v="625"/>
        <pc:sldMkLst>
          <pc:docMk/>
          <pc:sldMk cId="0" sldId="262"/>
        </pc:sldMkLst>
        <pc:spChg chg="del mod">
          <ac:chgData name="Jamie Clark" userId="85b385c3-03bd-44d7-9153-5bedba579f7e" providerId="ADAL" clId="{4BA57394-1A04-4162-86CF-A37F8A276E66}" dt="2021-03-03T19:10:32.059" v="619"/>
          <ac:spMkLst>
            <pc:docMk/>
            <pc:sldMk cId="0" sldId="262"/>
            <ac:spMk id="2125" creationId="{CBA1478A-B4DB-463A-94DB-AE80D6C943B6}"/>
          </ac:spMkLst>
        </pc:spChg>
        <pc:spChg chg="del mod">
          <ac:chgData name="Jamie Clark" userId="85b385c3-03bd-44d7-9153-5bedba579f7e" providerId="ADAL" clId="{4BA57394-1A04-4162-86CF-A37F8A276E66}" dt="2021-03-03T19:10:32.070" v="621"/>
          <ac:spMkLst>
            <pc:docMk/>
            <pc:sldMk cId="0" sldId="262"/>
            <ac:spMk id="2126" creationId="{9E8A97E9-4DC4-4832-B5E9-39623A01AF2C}"/>
          </ac:spMkLst>
        </pc:spChg>
        <pc:spChg chg="del mod">
          <ac:chgData name="Jamie Clark" userId="85b385c3-03bd-44d7-9153-5bedba579f7e" providerId="ADAL" clId="{4BA57394-1A04-4162-86CF-A37F8A276E66}" dt="2021-03-03T19:10:32.071" v="623"/>
          <ac:spMkLst>
            <pc:docMk/>
            <pc:sldMk cId="0" sldId="262"/>
            <ac:spMk id="2127" creationId="{C59272AC-66D3-461A-A4E9-8D07C3870994}"/>
          </ac:spMkLst>
        </pc:spChg>
        <pc:spChg chg="del mod">
          <ac:chgData name="Jamie Clark" userId="85b385c3-03bd-44d7-9153-5bedba579f7e" providerId="ADAL" clId="{4BA57394-1A04-4162-86CF-A37F8A276E66}" dt="2021-03-03T19:10:32.071" v="625"/>
          <ac:spMkLst>
            <pc:docMk/>
            <pc:sldMk cId="0" sldId="262"/>
            <ac:spMk id="2128" creationId="{EE9C74F1-83C0-4D9E-9FD0-CBD8E5A696F6}"/>
          </ac:spMkLst>
        </pc:spChg>
      </pc:sldChg>
      <pc:sldChg chg="del">
        <pc:chgData name="Jamie Clark" userId="85b385c3-03bd-44d7-9153-5bedba579f7e" providerId="ADAL" clId="{4BA57394-1A04-4162-86CF-A37F8A276E66}" dt="2021-03-03T19:07:07.398" v="181" actId="2696"/>
        <pc:sldMkLst>
          <pc:docMk/>
          <pc:sldMk cId="0" sldId="263"/>
        </pc:sldMkLst>
      </pc:sldChg>
      <pc:sldChg chg="del">
        <pc:chgData name="Jamie Clark" userId="85b385c3-03bd-44d7-9153-5bedba579f7e" providerId="ADAL" clId="{4BA57394-1A04-4162-86CF-A37F8A276E66}" dt="2021-03-03T19:07:05.129" v="180" actId="2696"/>
        <pc:sldMkLst>
          <pc:docMk/>
          <pc:sldMk cId="0" sldId="264"/>
        </pc:sldMkLst>
      </pc:sldChg>
      <pc:sldChg chg="addSp delSp modSp add">
        <pc:chgData name="Jamie Clark" userId="85b385c3-03bd-44d7-9153-5bedba579f7e" providerId="ADAL" clId="{4BA57394-1A04-4162-86CF-A37F8A276E66}" dt="2021-03-03T20:03:36.105" v="1131" actId="1076"/>
        <pc:sldMkLst>
          <pc:docMk/>
          <pc:sldMk cId="1645857291" sldId="265"/>
        </pc:sldMkLst>
        <pc:spChg chg="mod">
          <ac:chgData name="Jamie Clark" userId="85b385c3-03bd-44d7-9153-5bedba579f7e" providerId="ADAL" clId="{4BA57394-1A04-4162-86CF-A37F8A276E66}" dt="2021-03-03T19:04:20.662" v="179" actId="1076"/>
          <ac:spMkLst>
            <pc:docMk/>
            <pc:sldMk cId="1645857291" sldId="265"/>
            <ac:spMk id="2" creationId="{D0DE6806-2CA9-4EC5-BB70-87648A349234}"/>
          </ac:spMkLst>
        </pc:spChg>
        <pc:spChg chg="del">
          <ac:chgData name="Jamie Clark" userId="85b385c3-03bd-44d7-9153-5bedba579f7e" providerId="ADAL" clId="{4BA57394-1A04-4162-86CF-A37F8A276E66}" dt="2021-03-03T19:02:06.263" v="1" actId="478"/>
          <ac:spMkLst>
            <pc:docMk/>
            <pc:sldMk cId="1645857291" sldId="265"/>
            <ac:spMk id="3" creationId="{38B43D80-E4F5-43F8-981E-689767C57D5F}"/>
          </ac:spMkLst>
        </pc:spChg>
        <pc:picChg chg="mod">
          <ac:chgData name="Jamie Clark" userId="85b385c3-03bd-44d7-9153-5bedba579f7e" providerId="ADAL" clId="{4BA57394-1A04-4162-86CF-A37F8A276E66}" dt="2021-03-03T20:03:36.105" v="1131" actId="1076"/>
          <ac:picMkLst>
            <pc:docMk/>
            <pc:sldMk cId="1645857291" sldId="265"/>
            <ac:picMk id="3" creationId="{5315C6C0-79D0-4C41-BE57-31E001CECCAA}"/>
          </ac:picMkLst>
        </pc:picChg>
        <pc:picChg chg="add mod">
          <ac:chgData name="Jamie Clark" userId="85b385c3-03bd-44d7-9153-5bedba579f7e" providerId="ADAL" clId="{4BA57394-1A04-4162-86CF-A37F8A276E66}" dt="2021-03-03T20:03:34.784" v="1130" actId="1076"/>
          <ac:picMkLst>
            <pc:docMk/>
            <pc:sldMk cId="1645857291" sldId="265"/>
            <ac:picMk id="5" creationId="{299AD829-0372-402B-94BE-860FEF00F9E9}"/>
          </ac:picMkLst>
        </pc:picChg>
      </pc:sldChg>
      <pc:sldChg chg="addSp modSp add ord">
        <pc:chgData name="Jamie Clark" userId="85b385c3-03bd-44d7-9153-5bedba579f7e" providerId="ADAL" clId="{4BA57394-1A04-4162-86CF-A37F8A276E66}" dt="2021-03-03T20:04:36.508" v="1136" actId="1076"/>
        <pc:sldMkLst>
          <pc:docMk/>
          <pc:sldMk cId="2039866587" sldId="266"/>
        </pc:sldMkLst>
        <pc:spChg chg="mod">
          <ac:chgData name="Jamie Clark" userId="85b385c3-03bd-44d7-9153-5bedba579f7e" providerId="ADAL" clId="{4BA57394-1A04-4162-86CF-A37F8A276E66}" dt="2021-03-03T20:04:31.821" v="1134" actId="1076"/>
          <ac:spMkLst>
            <pc:docMk/>
            <pc:sldMk cId="2039866587" sldId="266"/>
            <ac:spMk id="2" creationId="{DAADE173-875E-4FCC-BE0C-3E59327DDA9F}"/>
          </ac:spMkLst>
        </pc:spChg>
        <pc:spChg chg="mod">
          <ac:chgData name="Jamie Clark" userId="85b385c3-03bd-44d7-9153-5bedba579f7e" providerId="ADAL" clId="{4BA57394-1A04-4162-86CF-A37F8A276E66}" dt="2021-03-03T19:10:46.298" v="658" actId="20577"/>
          <ac:spMkLst>
            <pc:docMk/>
            <pc:sldMk cId="2039866587" sldId="266"/>
            <ac:spMk id="3" creationId="{4E5021CD-9BDD-45D3-AF56-007E2FDF3CEC}"/>
          </ac:spMkLst>
        </pc:spChg>
        <pc:picChg chg="mod">
          <ac:chgData name="Jamie Clark" userId="85b385c3-03bd-44d7-9153-5bedba579f7e" providerId="ADAL" clId="{4BA57394-1A04-4162-86CF-A37F8A276E66}" dt="2021-03-03T20:04:36.508" v="1136" actId="1076"/>
          <ac:picMkLst>
            <pc:docMk/>
            <pc:sldMk cId="2039866587" sldId="266"/>
            <ac:picMk id="4" creationId="{2FC4014B-63C3-448D-B6CF-61692F4DD084}"/>
          </ac:picMkLst>
        </pc:picChg>
        <pc:picChg chg="add mod">
          <ac:chgData name="Jamie Clark" userId="85b385c3-03bd-44d7-9153-5bedba579f7e" providerId="ADAL" clId="{4BA57394-1A04-4162-86CF-A37F8A276E66}" dt="2021-03-03T20:04:33.562" v="1135" actId="1076"/>
          <ac:picMkLst>
            <pc:docMk/>
            <pc:sldMk cId="2039866587" sldId="266"/>
            <ac:picMk id="5" creationId="{A7F262E5-3926-403A-9E7F-64385B2661D8}"/>
          </ac:picMkLst>
        </pc:picChg>
      </pc:sldChg>
      <pc:sldChg chg="addSp delSp modSp add">
        <pc:chgData name="Jamie Clark" userId="85b385c3-03bd-44d7-9153-5bedba579f7e" providerId="ADAL" clId="{4BA57394-1A04-4162-86CF-A37F8A276E66}" dt="2021-03-03T19:13:31.649" v="1016" actId="14100"/>
        <pc:sldMkLst>
          <pc:docMk/>
          <pc:sldMk cId="3286401345" sldId="267"/>
        </pc:sldMkLst>
        <pc:spChg chg="mod">
          <ac:chgData name="Jamie Clark" userId="85b385c3-03bd-44d7-9153-5bedba579f7e" providerId="ADAL" clId="{4BA57394-1A04-4162-86CF-A37F8A276E66}" dt="2021-03-03T19:13:27.800" v="1014" actId="1076"/>
          <ac:spMkLst>
            <pc:docMk/>
            <pc:sldMk cId="3286401345" sldId="267"/>
            <ac:spMk id="2" creationId="{0999941D-C34C-4111-81D2-06886529EC0E}"/>
          </ac:spMkLst>
        </pc:spChg>
        <pc:spChg chg="del">
          <ac:chgData name="Jamie Clark" userId="85b385c3-03bd-44d7-9153-5bedba579f7e" providerId="ADAL" clId="{4BA57394-1A04-4162-86CF-A37F8A276E66}" dt="2021-03-03T19:11:21.385" v="738" actId="478"/>
          <ac:spMkLst>
            <pc:docMk/>
            <pc:sldMk cId="3286401345" sldId="267"/>
            <ac:spMk id="3" creationId="{27A01DCC-1508-4A98-9F50-445F0C34FCFD}"/>
          </ac:spMkLst>
        </pc:spChg>
        <pc:spChg chg="add mod">
          <ac:chgData name="Jamie Clark" userId="85b385c3-03bd-44d7-9153-5bedba579f7e" providerId="ADAL" clId="{4BA57394-1A04-4162-86CF-A37F8A276E66}" dt="2021-03-03T19:13:31.649" v="1016" actId="14100"/>
          <ac:spMkLst>
            <pc:docMk/>
            <pc:sldMk cId="3286401345" sldId="267"/>
            <ac:spMk id="6" creationId="{4ADA24B1-DAEB-46EA-80F3-0DD6D7275CF8}"/>
          </ac:spMkLst>
        </pc:spChg>
        <pc:picChg chg="add mod">
          <ac:chgData name="Jamie Clark" userId="85b385c3-03bd-44d7-9153-5bedba579f7e" providerId="ADAL" clId="{4BA57394-1A04-4162-86CF-A37F8A276E66}" dt="2021-03-03T19:13:22.911" v="1012" actId="1076"/>
          <ac:picMkLst>
            <pc:docMk/>
            <pc:sldMk cId="3286401345" sldId="267"/>
            <ac:picMk id="5" creationId="{AF1C52ED-A04E-4CEF-992C-B54D8E782E00}"/>
          </ac:picMkLst>
        </pc:picChg>
      </pc:sldChg>
      <pc:sldChg chg="addSp modSp add">
        <pc:chgData name="Jamie Clark" userId="85b385c3-03bd-44d7-9153-5bedba579f7e" providerId="ADAL" clId="{4BA57394-1A04-4162-86CF-A37F8A276E66}" dt="2021-03-03T19:16:48.965" v="1117" actId="1076"/>
        <pc:sldMkLst>
          <pc:docMk/>
          <pc:sldMk cId="889167232" sldId="268"/>
        </pc:sldMkLst>
        <pc:spChg chg="mod">
          <ac:chgData name="Jamie Clark" userId="85b385c3-03bd-44d7-9153-5bedba579f7e" providerId="ADAL" clId="{4BA57394-1A04-4162-86CF-A37F8A276E66}" dt="2021-03-03T19:14:25.163" v="1114" actId="14100"/>
          <ac:spMkLst>
            <pc:docMk/>
            <pc:sldMk cId="889167232" sldId="268"/>
            <ac:spMk id="2" creationId="{8CFE6280-5206-45A8-B69D-5EEAA2FCAF2E}"/>
          </ac:spMkLst>
        </pc:spChg>
        <pc:picChg chg="add mod">
          <ac:chgData name="Jamie Clark" userId="85b385c3-03bd-44d7-9153-5bedba579f7e" providerId="ADAL" clId="{4BA57394-1A04-4162-86CF-A37F8A276E66}" dt="2021-03-03T19:16:48.965" v="1117" actId="1076"/>
          <ac:picMkLst>
            <pc:docMk/>
            <pc:sldMk cId="889167232" sldId="268"/>
            <ac:picMk id="3" creationId="{DD3DE9B3-CD8B-4F83-8871-B793274CC81A}"/>
          </ac:picMkLst>
        </pc:picChg>
      </pc:sldChg>
      <pc:sldChg chg="add del">
        <pc:chgData name="Jamie Clark" userId="85b385c3-03bd-44d7-9153-5bedba579f7e" providerId="ADAL" clId="{4BA57394-1A04-4162-86CF-A37F8A276E66}" dt="2021-03-03T19:13:49.790" v="1018" actId="2696"/>
        <pc:sldMkLst>
          <pc:docMk/>
          <pc:sldMk cId="3884947852" sldId="268"/>
        </pc:sldMkLst>
      </pc:sldChg>
      <pc:sldChg chg="addSp modSp add">
        <pc:chgData name="Jamie Clark" userId="85b385c3-03bd-44d7-9153-5bedba579f7e" providerId="ADAL" clId="{4BA57394-1A04-4162-86CF-A37F8A276E66}" dt="2021-03-03T20:09:07.108" v="1498" actId="14100"/>
        <pc:sldMkLst>
          <pc:docMk/>
          <pc:sldMk cId="2110240427" sldId="269"/>
        </pc:sldMkLst>
        <pc:spChg chg="mod">
          <ac:chgData name="Jamie Clark" userId="85b385c3-03bd-44d7-9153-5bedba579f7e" providerId="ADAL" clId="{4BA57394-1A04-4162-86CF-A37F8A276E66}" dt="2021-03-03T20:07:58.020" v="1491" actId="20577"/>
          <ac:spMkLst>
            <pc:docMk/>
            <pc:sldMk cId="2110240427" sldId="269"/>
            <ac:spMk id="2" creationId="{28E1D4F5-F48F-4362-A7D1-A9D4B26DDD05}"/>
          </ac:spMkLst>
        </pc:spChg>
        <pc:spChg chg="mod">
          <ac:chgData name="Jamie Clark" userId="85b385c3-03bd-44d7-9153-5bedba579f7e" providerId="ADAL" clId="{4BA57394-1A04-4162-86CF-A37F8A276E66}" dt="2021-03-03T20:08:01.565" v="1492" actId="1076"/>
          <ac:spMkLst>
            <pc:docMk/>
            <pc:sldMk cId="2110240427" sldId="269"/>
            <ac:spMk id="3" creationId="{6C9882FA-C97D-497E-9C0F-9FE6E7486B4D}"/>
          </ac:spMkLst>
        </pc:spChg>
        <pc:picChg chg="add mod">
          <ac:chgData name="Jamie Clark" userId="85b385c3-03bd-44d7-9153-5bedba579f7e" providerId="ADAL" clId="{4BA57394-1A04-4162-86CF-A37F8A276E66}" dt="2021-03-03T20:09:07.108" v="1498" actId="14100"/>
          <ac:picMkLst>
            <pc:docMk/>
            <pc:sldMk cId="2110240427" sldId="269"/>
            <ac:picMk id="5" creationId="{25F8B444-5D6F-4703-9989-7901959DF84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AEE03A4-8B24-4B7B-94E5-FFBB64BE2DB0}"/>
              </a:ext>
            </a:extLst>
          </p:cNvPr>
          <p:cNvSpPr>
            <a:spLocks noGrp="1"/>
          </p:cNvSpPr>
          <p:nvPr>
            <p:ph type="dt" sz="half" idx="10"/>
          </p:nvPr>
        </p:nvSpPr>
        <p:spPr/>
        <p:txBody>
          <a:bodyPr/>
          <a:lstStyle>
            <a:lvl1pPr>
              <a:defRPr/>
            </a:lvl1pPr>
          </a:lstStyle>
          <a:p>
            <a:pPr>
              <a:defRPr/>
            </a:pPr>
            <a:fld id="{0EF2D34B-85A6-4081-B11B-94A382DEF627}" type="datetimeFigureOut">
              <a:rPr lang="en-GB"/>
              <a:pPr>
                <a:defRPr/>
              </a:pPr>
              <a:t>03/03/2021</a:t>
            </a:fld>
            <a:endParaRPr lang="en-GB"/>
          </a:p>
        </p:txBody>
      </p:sp>
      <p:sp>
        <p:nvSpPr>
          <p:cNvPr id="5" name="Footer Placeholder 4">
            <a:extLst>
              <a:ext uri="{FF2B5EF4-FFF2-40B4-BE49-F238E27FC236}">
                <a16:creationId xmlns:a16="http://schemas.microsoft.com/office/drawing/2014/main" id="{05B825B8-B921-4D7D-87D4-DD947C2B002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5084793-DAAB-49BF-9A80-C25AE69A3632}"/>
              </a:ext>
            </a:extLst>
          </p:cNvPr>
          <p:cNvSpPr>
            <a:spLocks noGrp="1"/>
          </p:cNvSpPr>
          <p:nvPr>
            <p:ph type="sldNum" sz="quarter" idx="12"/>
          </p:nvPr>
        </p:nvSpPr>
        <p:spPr/>
        <p:txBody>
          <a:bodyPr/>
          <a:lstStyle>
            <a:lvl1pPr>
              <a:defRPr/>
            </a:lvl1pPr>
          </a:lstStyle>
          <a:p>
            <a:fld id="{BE9F641F-CE0B-4F9E-A8BE-5E7732853C2A}" type="slidenum">
              <a:rPr lang="en-GB" altLang="en-US"/>
              <a:pPr/>
              <a:t>‹#›</a:t>
            </a:fld>
            <a:endParaRPr lang="en-GB" altLang="en-US"/>
          </a:p>
        </p:txBody>
      </p:sp>
    </p:spTree>
    <p:extLst>
      <p:ext uri="{BB962C8B-B14F-4D97-AF65-F5344CB8AC3E}">
        <p14:creationId xmlns:p14="http://schemas.microsoft.com/office/powerpoint/2010/main" val="4008943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52D7E22-E043-4DA3-B109-B6E100AE9306}"/>
              </a:ext>
            </a:extLst>
          </p:cNvPr>
          <p:cNvSpPr>
            <a:spLocks noGrp="1"/>
          </p:cNvSpPr>
          <p:nvPr>
            <p:ph type="dt" sz="half" idx="10"/>
          </p:nvPr>
        </p:nvSpPr>
        <p:spPr/>
        <p:txBody>
          <a:bodyPr/>
          <a:lstStyle>
            <a:lvl1pPr>
              <a:defRPr/>
            </a:lvl1pPr>
          </a:lstStyle>
          <a:p>
            <a:pPr>
              <a:defRPr/>
            </a:pPr>
            <a:fld id="{8C2C694E-9876-412A-B71E-1014504DC608}" type="datetimeFigureOut">
              <a:rPr lang="en-GB"/>
              <a:pPr>
                <a:defRPr/>
              </a:pPr>
              <a:t>03/03/2021</a:t>
            </a:fld>
            <a:endParaRPr lang="en-GB"/>
          </a:p>
        </p:txBody>
      </p:sp>
      <p:sp>
        <p:nvSpPr>
          <p:cNvPr id="5" name="Footer Placeholder 4">
            <a:extLst>
              <a:ext uri="{FF2B5EF4-FFF2-40B4-BE49-F238E27FC236}">
                <a16:creationId xmlns:a16="http://schemas.microsoft.com/office/drawing/2014/main" id="{EC6AE8D5-8835-40E6-90C1-E380442E445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3816D8D-9E11-4BA7-9F6A-488AE066FDE4}"/>
              </a:ext>
            </a:extLst>
          </p:cNvPr>
          <p:cNvSpPr>
            <a:spLocks noGrp="1"/>
          </p:cNvSpPr>
          <p:nvPr>
            <p:ph type="sldNum" sz="quarter" idx="12"/>
          </p:nvPr>
        </p:nvSpPr>
        <p:spPr/>
        <p:txBody>
          <a:bodyPr/>
          <a:lstStyle>
            <a:lvl1pPr>
              <a:defRPr/>
            </a:lvl1pPr>
          </a:lstStyle>
          <a:p>
            <a:fld id="{F79516DB-4338-4B81-9F3F-D4CD8E91BCCB}" type="slidenum">
              <a:rPr lang="en-GB" altLang="en-US"/>
              <a:pPr/>
              <a:t>‹#›</a:t>
            </a:fld>
            <a:endParaRPr lang="en-GB" altLang="en-US"/>
          </a:p>
        </p:txBody>
      </p:sp>
    </p:spTree>
    <p:extLst>
      <p:ext uri="{BB962C8B-B14F-4D97-AF65-F5344CB8AC3E}">
        <p14:creationId xmlns:p14="http://schemas.microsoft.com/office/powerpoint/2010/main" val="3468848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061879C-0312-4048-9BE2-D9CA0F26916D}"/>
              </a:ext>
            </a:extLst>
          </p:cNvPr>
          <p:cNvSpPr>
            <a:spLocks noGrp="1"/>
          </p:cNvSpPr>
          <p:nvPr>
            <p:ph type="dt" sz="half" idx="10"/>
          </p:nvPr>
        </p:nvSpPr>
        <p:spPr/>
        <p:txBody>
          <a:bodyPr/>
          <a:lstStyle>
            <a:lvl1pPr>
              <a:defRPr/>
            </a:lvl1pPr>
          </a:lstStyle>
          <a:p>
            <a:pPr>
              <a:defRPr/>
            </a:pPr>
            <a:fld id="{604D3D0E-1E69-45EE-9F42-33B5D6F04658}" type="datetimeFigureOut">
              <a:rPr lang="en-GB"/>
              <a:pPr>
                <a:defRPr/>
              </a:pPr>
              <a:t>03/03/2021</a:t>
            </a:fld>
            <a:endParaRPr lang="en-GB"/>
          </a:p>
        </p:txBody>
      </p:sp>
      <p:sp>
        <p:nvSpPr>
          <p:cNvPr id="5" name="Footer Placeholder 4">
            <a:extLst>
              <a:ext uri="{FF2B5EF4-FFF2-40B4-BE49-F238E27FC236}">
                <a16:creationId xmlns:a16="http://schemas.microsoft.com/office/drawing/2014/main" id="{25D9B361-1D17-4520-A1D1-F92F403516E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E05F65F-14B4-4726-B1DF-82ED35FAFD12}"/>
              </a:ext>
            </a:extLst>
          </p:cNvPr>
          <p:cNvSpPr>
            <a:spLocks noGrp="1"/>
          </p:cNvSpPr>
          <p:nvPr>
            <p:ph type="sldNum" sz="quarter" idx="12"/>
          </p:nvPr>
        </p:nvSpPr>
        <p:spPr/>
        <p:txBody>
          <a:bodyPr/>
          <a:lstStyle>
            <a:lvl1pPr>
              <a:defRPr/>
            </a:lvl1pPr>
          </a:lstStyle>
          <a:p>
            <a:fld id="{AEA034D4-FA2A-47AC-B2E9-4560411FA30C}" type="slidenum">
              <a:rPr lang="en-GB" altLang="en-US"/>
              <a:pPr/>
              <a:t>‹#›</a:t>
            </a:fld>
            <a:endParaRPr lang="en-GB" altLang="en-US"/>
          </a:p>
        </p:txBody>
      </p:sp>
    </p:spTree>
    <p:extLst>
      <p:ext uri="{BB962C8B-B14F-4D97-AF65-F5344CB8AC3E}">
        <p14:creationId xmlns:p14="http://schemas.microsoft.com/office/powerpoint/2010/main" val="1585300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793945E-9032-4A2F-9E74-133FA84AF428}"/>
              </a:ext>
            </a:extLst>
          </p:cNvPr>
          <p:cNvSpPr>
            <a:spLocks noGrp="1"/>
          </p:cNvSpPr>
          <p:nvPr>
            <p:ph type="dt" sz="half" idx="10"/>
          </p:nvPr>
        </p:nvSpPr>
        <p:spPr/>
        <p:txBody>
          <a:bodyPr/>
          <a:lstStyle>
            <a:lvl1pPr>
              <a:defRPr/>
            </a:lvl1pPr>
          </a:lstStyle>
          <a:p>
            <a:pPr>
              <a:defRPr/>
            </a:pPr>
            <a:fld id="{A12F851B-FD98-4433-B5FC-9C97A4E968BA}" type="datetimeFigureOut">
              <a:rPr lang="en-GB"/>
              <a:pPr>
                <a:defRPr/>
              </a:pPr>
              <a:t>03/03/2021</a:t>
            </a:fld>
            <a:endParaRPr lang="en-GB"/>
          </a:p>
        </p:txBody>
      </p:sp>
      <p:sp>
        <p:nvSpPr>
          <p:cNvPr id="5" name="Footer Placeholder 4">
            <a:extLst>
              <a:ext uri="{FF2B5EF4-FFF2-40B4-BE49-F238E27FC236}">
                <a16:creationId xmlns:a16="http://schemas.microsoft.com/office/drawing/2014/main" id="{DCBE5B1F-036F-4AF7-9A91-6F5341F5C26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4F3E73B-A4EA-4E91-8A78-7A3A7C86298E}"/>
              </a:ext>
            </a:extLst>
          </p:cNvPr>
          <p:cNvSpPr>
            <a:spLocks noGrp="1"/>
          </p:cNvSpPr>
          <p:nvPr>
            <p:ph type="sldNum" sz="quarter" idx="12"/>
          </p:nvPr>
        </p:nvSpPr>
        <p:spPr/>
        <p:txBody>
          <a:bodyPr/>
          <a:lstStyle>
            <a:lvl1pPr>
              <a:defRPr/>
            </a:lvl1pPr>
          </a:lstStyle>
          <a:p>
            <a:fld id="{C07C29F2-DF3B-48A1-911F-8A780932586C}" type="slidenum">
              <a:rPr lang="en-GB" altLang="en-US"/>
              <a:pPr/>
              <a:t>‹#›</a:t>
            </a:fld>
            <a:endParaRPr lang="en-GB" altLang="en-US"/>
          </a:p>
        </p:txBody>
      </p:sp>
    </p:spTree>
    <p:extLst>
      <p:ext uri="{BB962C8B-B14F-4D97-AF65-F5344CB8AC3E}">
        <p14:creationId xmlns:p14="http://schemas.microsoft.com/office/powerpoint/2010/main" val="3986406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E167F5-E07A-4081-974B-583C48BE33F5}"/>
              </a:ext>
            </a:extLst>
          </p:cNvPr>
          <p:cNvSpPr>
            <a:spLocks noGrp="1"/>
          </p:cNvSpPr>
          <p:nvPr>
            <p:ph type="dt" sz="half" idx="10"/>
          </p:nvPr>
        </p:nvSpPr>
        <p:spPr/>
        <p:txBody>
          <a:bodyPr/>
          <a:lstStyle>
            <a:lvl1pPr>
              <a:defRPr/>
            </a:lvl1pPr>
          </a:lstStyle>
          <a:p>
            <a:pPr>
              <a:defRPr/>
            </a:pPr>
            <a:fld id="{9BFD7BAB-D363-424A-9E69-E9F3D1CD15DB}" type="datetimeFigureOut">
              <a:rPr lang="en-GB"/>
              <a:pPr>
                <a:defRPr/>
              </a:pPr>
              <a:t>03/03/2021</a:t>
            </a:fld>
            <a:endParaRPr lang="en-GB"/>
          </a:p>
        </p:txBody>
      </p:sp>
      <p:sp>
        <p:nvSpPr>
          <p:cNvPr id="5" name="Footer Placeholder 4">
            <a:extLst>
              <a:ext uri="{FF2B5EF4-FFF2-40B4-BE49-F238E27FC236}">
                <a16:creationId xmlns:a16="http://schemas.microsoft.com/office/drawing/2014/main" id="{0B30F484-CEBF-44F3-8606-0A07BB896FA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DB25D27-A29F-47D4-B6C3-E95DCAD4DADC}"/>
              </a:ext>
            </a:extLst>
          </p:cNvPr>
          <p:cNvSpPr>
            <a:spLocks noGrp="1"/>
          </p:cNvSpPr>
          <p:nvPr>
            <p:ph type="sldNum" sz="quarter" idx="12"/>
          </p:nvPr>
        </p:nvSpPr>
        <p:spPr/>
        <p:txBody>
          <a:bodyPr/>
          <a:lstStyle>
            <a:lvl1pPr>
              <a:defRPr/>
            </a:lvl1pPr>
          </a:lstStyle>
          <a:p>
            <a:fld id="{78F993D0-FF04-4F2B-83B4-ECDA76DE63DC}" type="slidenum">
              <a:rPr lang="en-GB" altLang="en-US"/>
              <a:pPr/>
              <a:t>‹#›</a:t>
            </a:fld>
            <a:endParaRPr lang="en-GB" altLang="en-US"/>
          </a:p>
        </p:txBody>
      </p:sp>
    </p:spTree>
    <p:extLst>
      <p:ext uri="{BB962C8B-B14F-4D97-AF65-F5344CB8AC3E}">
        <p14:creationId xmlns:p14="http://schemas.microsoft.com/office/powerpoint/2010/main" val="3930543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9F6BF690-66F3-4452-BB5F-543ADA260A91}"/>
              </a:ext>
            </a:extLst>
          </p:cNvPr>
          <p:cNvSpPr>
            <a:spLocks noGrp="1"/>
          </p:cNvSpPr>
          <p:nvPr>
            <p:ph type="dt" sz="half" idx="10"/>
          </p:nvPr>
        </p:nvSpPr>
        <p:spPr/>
        <p:txBody>
          <a:bodyPr/>
          <a:lstStyle>
            <a:lvl1pPr>
              <a:defRPr/>
            </a:lvl1pPr>
          </a:lstStyle>
          <a:p>
            <a:pPr>
              <a:defRPr/>
            </a:pPr>
            <a:fld id="{E3123243-8B28-4988-9521-C7499890D36A}" type="datetimeFigureOut">
              <a:rPr lang="en-GB"/>
              <a:pPr>
                <a:defRPr/>
              </a:pPr>
              <a:t>03/03/2021</a:t>
            </a:fld>
            <a:endParaRPr lang="en-GB"/>
          </a:p>
        </p:txBody>
      </p:sp>
      <p:sp>
        <p:nvSpPr>
          <p:cNvPr id="6" name="Footer Placeholder 4">
            <a:extLst>
              <a:ext uri="{FF2B5EF4-FFF2-40B4-BE49-F238E27FC236}">
                <a16:creationId xmlns:a16="http://schemas.microsoft.com/office/drawing/2014/main" id="{86131CFD-4964-433D-9D6F-CAB389DC540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675C4A1-BB40-41E4-B037-B8415B66C310}"/>
              </a:ext>
            </a:extLst>
          </p:cNvPr>
          <p:cNvSpPr>
            <a:spLocks noGrp="1"/>
          </p:cNvSpPr>
          <p:nvPr>
            <p:ph type="sldNum" sz="quarter" idx="12"/>
          </p:nvPr>
        </p:nvSpPr>
        <p:spPr/>
        <p:txBody>
          <a:bodyPr/>
          <a:lstStyle>
            <a:lvl1pPr>
              <a:defRPr/>
            </a:lvl1pPr>
          </a:lstStyle>
          <a:p>
            <a:fld id="{F1C6EBF1-58D2-4986-A49C-7DF49A20BE37}" type="slidenum">
              <a:rPr lang="en-GB" altLang="en-US"/>
              <a:pPr/>
              <a:t>‹#›</a:t>
            </a:fld>
            <a:endParaRPr lang="en-GB" altLang="en-US"/>
          </a:p>
        </p:txBody>
      </p:sp>
    </p:spTree>
    <p:extLst>
      <p:ext uri="{BB962C8B-B14F-4D97-AF65-F5344CB8AC3E}">
        <p14:creationId xmlns:p14="http://schemas.microsoft.com/office/powerpoint/2010/main" val="1944868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077C64EE-823F-488B-BA80-84A43DAC7507}"/>
              </a:ext>
            </a:extLst>
          </p:cNvPr>
          <p:cNvSpPr>
            <a:spLocks noGrp="1"/>
          </p:cNvSpPr>
          <p:nvPr>
            <p:ph type="dt" sz="half" idx="10"/>
          </p:nvPr>
        </p:nvSpPr>
        <p:spPr/>
        <p:txBody>
          <a:bodyPr/>
          <a:lstStyle>
            <a:lvl1pPr>
              <a:defRPr/>
            </a:lvl1pPr>
          </a:lstStyle>
          <a:p>
            <a:pPr>
              <a:defRPr/>
            </a:pPr>
            <a:fld id="{7ECAAFA7-4886-4D9E-B735-4DC3BD622D82}" type="datetimeFigureOut">
              <a:rPr lang="en-GB"/>
              <a:pPr>
                <a:defRPr/>
              </a:pPr>
              <a:t>03/03/2021</a:t>
            </a:fld>
            <a:endParaRPr lang="en-GB"/>
          </a:p>
        </p:txBody>
      </p:sp>
      <p:sp>
        <p:nvSpPr>
          <p:cNvPr id="8" name="Footer Placeholder 4">
            <a:extLst>
              <a:ext uri="{FF2B5EF4-FFF2-40B4-BE49-F238E27FC236}">
                <a16:creationId xmlns:a16="http://schemas.microsoft.com/office/drawing/2014/main" id="{6046A40A-DCA6-468D-8289-844458171871}"/>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C0A7D270-129E-4278-8261-0DB56832E95F}"/>
              </a:ext>
            </a:extLst>
          </p:cNvPr>
          <p:cNvSpPr>
            <a:spLocks noGrp="1"/>
          </p:cNvSpPr>
          <p:nvPr>
            <p:ph type="sldNum" sz="quarter" idx="12"/>
          </p:nvPr>
        </p:nvSpPr>
        <p:spPr/>
        <p:txBody>
          <a:bodyPr/>
          <a:lstStyle>
            <a:lvl1pPr>
              <a:defRPr/>
            </a:lvl1pPr>
          </a:lstStyle>
          <a:p>
            <a:fld id="{95E0A15F-834F-491E-A48B-76DC4906BADE}" type="slidenum">
              <a:rPr lang="en-GB" altLang="en-US"/>
              <a:pPr/>
              <a:t>‹#›</a:t>
            </a:fld>
            <a:endParaRPr lang="en-GB" altLang="en-US"/>
          </a:p>
        </p:txBody>
      </p:sp>
    </p:spTree>
    <p:extLst>
      <p:ext uri="{BB962C8B-B14F-4D97-AF65-F5344CB8AC3E}">
        <p14:creationId xmlns:p14="http://schemas.microsoft.com/office/powerpoint/2010/main" val="3738175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9BD84C40-EBE5-4DFC-B52B-8519E508D883}"/>
              </a:ext>
            </a:extLst>
          </p:cNvPr>
          <p:cNvSpPr>
            <a:spLocks noGrp="1"/>
          </p:cNvSpPr>
          <p:nvPr>
            <p:ph type="dt" sz="half" idx="10"/>
          </p:nvPr>
        </p:nvSpPr>
        <p:spPr/>
        <p:txBody>
          <a:bodyPr/>
          <a:lstStyle>
            <a:lvl1pPr>
              <a:defRPr/>
            </a:lvl1pPr>
          </a:lstStyle>
          <a:p>
            <a:pPr>
              <a:defRPr/>
            </a:pPr>
            <a:fld id="{53424ECA-0AC6-4C34-B6EE-942AD83D83B0}" type="datetimeFigureOut">
              <a:rPr lang="en-GB"/>
              <a:pPr>
                <a:defRPr/>
              </a:pPr>
              <a:t>03/03/2021</a:t>
            </a:fld>
            <a:endParaRPr lang="en-GB"/>
          </a:p>
        </p:txBody>
      </p:sp>
      <p:sp>
        <p:nvSpPr>
          <p:cNvPr id="4" name="Footer Placeholder 4">
            <a:extLst>
              <a:ext uri="{FF2B5EF4-FFF2-40B4-BE49-F238E27FC236}">
                <a16:creationId xmlns:a16="http://schemas.microsoft.com/office/drawing/2014/main" id="{54AA14CD-71CA-4BC0-8A1E-05592EE75F50}"/>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8C29861C-E59B-4CB0-B508-EE4FE2BBF351}"/>
              </a:ext>
            </a:extLst>
          </p:cNvPr>
          <p:cNvSpPr>
            <a:spLocks noGrp="1"/>
          </p:cNvSpPr>
          <p:nvPr>
            <p:ph type="sldNum" sz="quarter" idx="12"/>
          </p:nvPr>
        </p:nvSpPr>
        <p:spPr/>
        <p:txBody>
          <a:bodyPr/>
          <a:lstStyle>
            <a:lvl1pPr>
              <a:defRPr/>
            </a:lvl1pPr>
          </a:lstStyle>
          <a:p>
            <a:fld id="{FF816EAA-B7C8-48AD-A672-1895A354D9FB}" type="slidenum">
              <a:rPr lang="en-GB" altLang="en-US"/>
              <a:pPr/>
              <a:t>‹#›</a:t>
            </a:fld>
            <a:endParaRPr lang="en-GB" altLang="en-US"/>
          </a:p>
        </p:txBody>
      </p:sp>
    </p:spTree>
    <p:extLst>
      <p:ext uri="{BB962C8B-B14F-4D97-AF65-F5344CB8AC3E}">
        <p14:creationId xmlns:p14="http://schemas.microsoft.com/office/powerpoint/2010/main" val="370141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D77AFF4-B392-41DA-BA6E-B3CF31A98EC6}"/>
              </a:ext>
            </a:extLst>
          </p:cNvPr>
          <p:cNvSpPr>
            <a:spLocks noGrp="1"/>
          </p:cNvSpPr>
          <p:nvPr>
            <p:ph type="dt" sz="half" idx="10"/>
          </p:nvPr>
        </p:nvSpPr>
        <p:spPr/>
        <p:txBody>
          <a:bodyPr/>
          <a:lstStyle>
            <a:lvl1pPr>
              <a:defRPr/>
            </a:lvl1pPr>
          </a:lstStyle>
          <a:p>
            <a:pPr>
              <a:defRPr/>
            </a:pPr>
            <a:fld id="{BDCBD192-37FC-4430-A779-7A68FA34216D}" type="datetimeFigureOut">
              <a:rPr lang="en-GB"/>
              <a:pPr>
                <a:defRPr/>
              </a:pPr>
              <a:t>03/03/2021</a:t>
            </a:fld>
            <a:endParaRPr lang="en-GB"/>
          </a:p>
        </p:txBody>
      </p:sp>
      <p:sp>
        <p:nvSpPr>
          <p:cNvPr id="3" name="Footer Placeholder 4">
            <a:extLst>
              <a:ext uri="{FF2B5EF4-FFF2-40B4-BE49-F238E27FC236}">
                <a16:creationId xmlns:a16="http://schemas.microsoft.com/office/drawing/2014/main" id="{8C3CDF84-D38B-4328-B058-3E953677BFEF}"/>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5526616B-9E92-4612-BC65-010717247247}"/>
              </a:ext>
            </a:extLst>
          </p:cNvPr>
          <p:cNvSpPr>
            <a:spLocks noGrp="1"/>
          </p:cNvSpPr>
          <p:nvPr>
            <p:ph type="sldNum" sz="quarter" idx="12"/>
          </p:nvPr>
        </p:nvSpPr>
        <p:spPr/>
        <p:txBody>
          <a:bodyPr/>
          <a:lstStyle>
            <a:lvl1pPr>
              <a:defRPr/>
            </a:lvl1pPr>
          </a:lstStyle>
          <a:p>
            <a:fld id="{15F7420C-5F8E-4F94-B993-07418C2A7380}" type="slidenum">
              <a:rPr lang="en-GB" altLang="en-US"/>
              <a:pPr/>
              <a:t>‹#›</a:t>
            </a:fld>
            <a:endParaRPr lang="en-GB" altLang="en-US"/>
          </a:p>
        </p:txBody>
      </p:sp>
    </p:spTree>
    <p:extLst>
      <p:ext uri="{BB962C8B-B14F-4D97-AF65-F5344CB8AC3E}">
        <p14:creationId xmlns:p14="http://schemas.microsoft.com/office/powerpoint/2010/main" val="380646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4623308-FA33-4863-BCFF-21E609CC8AB8}"/>
              </a:ext>
            </a:extLst>
          </p:cNvPr>
          <p:cNvSpPr>
            <a:spLocks noGrp="1"/>
          </p:cNvSpPr>
          <p:nvPr>
            <p:ph type="dt" sz="half" idx="10"/>
          </p:nvPr>
        </p:nvSpPr>
        <p:spPr/>
        <p:txBody>
          <a:bodyPr/>
          <a:lstStyle>
            <a:lvl1pPr>
              <a:defRPr/>
            </a:lvl1pPr>
          </a:lstStyle>
          <a:p>
            <a:pPr>
              <a:defRPr/>
            </a:pPr>
            <a:fld id="{057A87DE-1A84-4462-A062-A192A4FE3998}" type="datetimeFigureOut">
              <a:rPr lang="en-GB"/>
              <a:pPr>
                <a:defRPr/>
              </a:pPr>
              <a:t>03/03/2021</a:t>
            </a:fld>
            <a:endParaRPr lang="en-GB"/>
          </a:p>
        </p:txBody>
      </p:sp>
      <p:sp>
        <p:nvSpPr>
          <p:cNvPr id="6" name="Footer Placeholder 4">
            <a:extLst>
              <a:ext uri="{FF2B5EF4-FFF2-40B4-BE49-F238E27FC236}">
                <a16:creationId xmlns:a16="http://schemas.microsoft.com/office/drawing/2014/main" id="{7B4C8958-1261-4A96-8E5E-8E2411F83EA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E3B5C8B-FCEF-4BE0-A3A6-49086ED4AFAD}"/>
              </a:ext>
            </a:extLst>
          </p:cNvPr>
          <p:cNvSpPr>
            <a:spLocks noGrp="1"/>
          </p:cNvSpPr>
          <p:nvPr>
            <p:ph type="sldNum" sz="quarter" idx="12"/>
          </p:nvPr>
        </p:nvSpPr>
        <p:spPr/>
        <p:txBody>
          <a:bodyPr/>
          <a:lstStyle>
            <a:lvl1pPr>
              <a:defRPr/>
            </a:lvl1pPr>
          </a:lstStyle>
          <a:p>
            <a:fld id="{2A3ECBE3-E050-44F2-AE4F-1E7AB0FF078E}" type="slidenum">
              <a:rPr lang="en-GB" altLang="en-US"/>
              <a:pPr/>
              <a:t>‹#›</a:t>
            </a:fld>
            <a:endParaRPr lang="en-GB" altLang="en-US"/>
          </a:p>
        </p:txBody>
      </p:sp>
    </p:spTree>
    <p:extLst>
      <p:ext uri="{BB962C8B-B14F-4D97-AF65-F5344CB8AC3E}">
        <p14:creationId xmlns:p14="http://schemas.microsoft.com/office/powerpoint/2010/main" val="151692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3C966A6-4736-44B7-9E85-8DA774B89209}"/>
              </a:ext>
            </a:extLst>
          </p:cNvPr>
          <p:cNvSpPr>
            <a:spLocks noGrp="1"/>
          </p:cNvSpPr>
          <p:nvPr>
            <p:ph type="dt" sz="half" idx="10"/>
          </p:nvPr>
        </p:nvSpPr>
        <p:spPr/>
        <p:txBody>
          <a:bodyPr/>
          <a:lstStyle>
            <a:lvl1pPr>
              <a:defRPr/>
            </a:lvl1pPr>
          </a:lstStyle>
          <a:p>
            <a:pPr>
              <a:defRPr/>
            </a:pPr>
            <a:fld id="{A347B4C9-4332-4266-9C2B-39AEEB9B0A16}" type="datetimeFigureOut">
              <a:rPr lang="en-GB"/>
              <a:pPr>
                <a:defRPr/>
              </a:pPr>
              <a:t>03/03/2021</a:t>
            </a:fld>
            <a:endParaRPr lang="en-GB"/>
          </a:p>
        </p:txBody>
      </p:sp>
      <p:sp>
        <p:nvSpPr>
          <p:cNvPr id="6" name="Footer Placeholder 4">
            <a:extLst>
              <a:ext uri="{FF2B5EF4-FFF2-40B4-BE49-F238E27FC236}">
                <a16:creationId xmlns:a16="http://schemas.microsoft.com/office/drawing/2014/main" id="{08CBD11D-3F89-4BCF-A591-A63356ED025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FFE2D0FC-04E2-46E2-A8CF-D03A6F3E27B0}"/>
              </a:ext>
            </a:extLst>
          </p:cNvPr>
          <p:cNvSpPr>
            <a:spLocks noGrp="1"/>
          </p:cNvSpPr>
          <p:nvPr>
            <p:ph type="sldNum" sz="quarter" idx="12"/>
          </p:nvPr>
        </p:nvSpPr>
        <p:spPr/>
        <p:txBody>
          <a:bodyPr/>
          <a:lstStyle>
            <a:lvl1pPr>
              <a:defRPr/>
            </a:lvl1pPr>
          </a:lstStyle>
          <a:p>
            <a:fld id="{300B5AE0-A93C-4086-AB6B-BE13416B3BB6}" type="slidenum">
              <a:rPr lang="en-GB" altLang="en-US"/>
              <a:pPr/>
              <a:t>‹#›</a:t>
            </a:fld>
            <a:endParaRPr lang="en-GB" altLang="en-US"/>
          </a:p>
        </p:txBody>
      </p:sp>
    </p:spTree>
    <p:extLst>
      <p:ext uri="{BB962C8B-B14F-4D97-AF65-F5344CB8AC3E}">
        <p14:creationId xmlns:p14="http://schemas.microsoft.com/office/powerpoint/2010/main" val="2574002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1952801-B11D-4BC6-BFF9-8D29C9A3864D}"/>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E2AADB7-BE49-4758-BEE5-C60F7D950BE9}"/>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0EE8812-C13E-4DDC-A149-63484E6A618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DE5685A-BF3A-42F0-A08D-E147207E8038}" type="datetimeFigureOut">
              <a:rPr lang="en-GB"/>
              <a:pPr>
                <a:defRPr/>
              </a:pPr>
              <a:t>03/03/2021</a:t>
            </a:fld>
            <a:endParaRPr lang="en-GB"/>
          </a:p>
        </p:txBody>
      </p:sp>
      <p:sp>
        <p:nvSpPr>
          <p:cNvPr id="5" name="Footer Placeholder 4">
            <a:extLst>
              <a:ext uri="{FF2B5EF4-FFF2-40B4-BE49-F238E27FC236}">
                <a16:creationId xmlns:a16="http://schemas.microsoft.com/office/drawing/2014/main" id="{456EF965-E00B-4546-BB18-E67102C7B8E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2B1AC047-28D4-476D-8701-51D8014466C2}"/>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7547CDCD-B330-48E4-9C16-8300ABB609F4}"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5.pn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6.xml"/><Relationship Id="rId1" Type="http://schemas.openxmlformats.org/officeDocument/2006/relationships/video" Target="https://www.youtube.com/embed/Y5kYLOb6i5I"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5.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5.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5.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DE173-875E-4FCC-BE0C-3E59327DDA9F}"/>
              </a:ext>
            </a:extLst>
          </p:cNvPr>
          <p:cNvSpPr>
            <a:spLocks noGrp="1"/>
          </p:cNvSpPr>
          <p:nvPr>
            <p:ph type="title"/>
          </p:nvPr>
        </p:nvSpPr>
        <p:spPr>
          <a:xfrm>
            <a:off x="297346" y="225285"/>
            <a:ext cx="4725228" cy="1325563"/>
          </a:xfrm>
        </p:spPr>
        <p:txBody>
          <a:bodyPr/>
          <a:lstStyle/>
          <a:p>
            <a:pPr algn="ctr"/>
            <a:r>
              <a:rPr lang="en-GB" sz="5400" b="1" u="sng" dirty="0"/>
              <a:t>Get creative!</a:t>
            </a:r>
          </a:p>
        </p:txBody>
      </p:sp>
      <p:sp>
        <p:nvSpPr>
          <p:cNvPr id="3" name="Content Placeholder 2">
            <a:extLst>
              <a:ext uri="{FF2B5EF4-FFF2-40B4-BE49-F238E27FC236}">
                <a16:creationId xmlns:a16="http://schemas.microsoft.com/office/drawing/2014/main" id="{4E5021CD-9BDD-45D3-AF56-007E2FDF3CEC}"/>
              </a:ext>
            </a:extLst>
          </p:cNvPr>
          <p:cNvSpPr>
            <a:spLocks noGrp="1"/>
          </p:cNvSpPr>
          <p:nvPr>
            <p:ph idx="1"/>
          </p:nvPr>
        </p:nvSpPr>
        <p:spPr>
          <a:xfrm>
            <a:off x="416615" y="2539239"/>
            <a:ext cx="7886700" cy="3821804"/>
          </a:xfrm>
        </p:spPr>
        <p:txBody>
          <a:bodyPr/>
          <a:lstStyle/>
          <a:p>
            <a:r>
              <a:rPr lang="en-GB" dirty="0"/>
              <a:t>Using what you have learned about rhythm, create your own piece of music including at least two different types of beat and also some lyrics.</a:t>
            </a:r>
          </a:p>
          <a:p>
            <a:r>
              <a:rPr lang="en-GB" dirty="0"/>
              <a:t>If you want you can post a video of your piece of music to the Teams channel and see if classmates can respond to your call!</a:t>
            </a:r>
          </a:p>
          <a:p>
            <a:r>
              <a:rPr lang="en-GB" dirty="0"/>
              <a:t>You may wish to draw your piece of music out in the same way you are shown on the next slide.</a:t>
            </a:r>
          </a:p>
        </p:txBody>
      </p:sp>
      <p:pic>
        <p:nvPicPr>
          <p:cNvPr id="5" name="Picture 4">
            <a:extLst>
              <a:ext uri="{FF2B5EF4-FFF2-40B4-BE49-F238E27FC236}">
                <a16:creationId xmlns:a16="http://schemas.microsoft.com/office/drawing/2014/main" id="{A7F262E5-3926-403A-9E7F-64385B2661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2574" y="0"/>
            <a:ext cx="2192683" cy="2192683"/>
          </a:xfrm>
          <a:prstGeom prst="rect">
            <a:avLst/>
          </a:prstGeom>
        </p:spPr>
      </p:pic>
      <p:pic>
        <p:nvPicPr>
          <p:cNvPr id="4" name="Recorded Sound">
            <a:hlinkClick r:id="" action="ppaction://media"/>
            <a:extLst>
              <a:ext uri="{FF2B5EF4-FFF2-40B4-BE49-F238E27FC236}">
                <a16:creationId xmlns:a16="http://schemas.microsoft.com/office/drawing/2014/main" id="{2FC4014B-63C3-448D-B6CF-61692F4DD08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26795" y="496957"/>
            <a:ext cx="1540565" cy="1540565"/>
          </a:xfrm>
          <a:prstGeom prst="rect">
            <a:avLst/>
          </a:prstGeom>
        </p:spPr>
      </p:pic>
    </p:spTree>
    <p:extLst>
      <p:ext uri="{BB962C8B-B14F-4D97-AF65-F5344CB8AC3E}">
        <p14:creationId xmlns:p14="http://schemas.microsoft.com/office/powerpoint/2010/main" val="203986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17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7DF200B-F451-404C-A787-CC6296D37540}"/>
              </a:ext>
            </a:extLst>
          </p:cNvPr>
          <p:cNvGraphicFramePr>
            <a:graphicFrameLocks noGrp="1"/>
          </p:cNvGraphicFramePr>
          <p:nvPr/>
        </p:nvGraphicFramePr>
        <p:xfrm>
          <a:off x="1484313" y="1114425"/>
          <a:ext cx="6259512" cy="2270124"/>
        </p:xfrm>
        <a:graphic>
          <a:graphicData uri="http://schemas.openxmlformats.org/drawingml/2006/table">
            <a:tbl>
              <a:tblPr firstRow="1" bandRow="1">
                <a:tableStyleId>{5C22544A-7EE6-4342-B048-85BDC9FD1C3A}</a:tableStyleId>
              </a:tblPr>
              <a:tblGrid>
                <a:gridCol w="1564878">
                  <a:extLst>
                    <a:ext uri="{9D8B030D-6E8A-4147-A177-3AD203B41FA5}">
                      <a16:colId xmlns:a16="http://schemas.microsoft.com/office/drawing/2014/main" val="20000"/>
                    </a:ext>
                  </a:extLst>
                </a:gridCol>
                <a:gridCol w="1564878">
                  <a:extLst>
                    <a:ext uri="{9D8B030D-6E8A-4147-A177-3AD203B41FA5}">
                      <a16:colId xmlns:a16="http://schemas.microsoft.com/office/drawing/2014/main" val="20001"/>
                    </a:ext>
                  </a:extLst>
                </a:gridCol>
                <a:gridCol w="1564878">
                  <a:extLst>
                    <a:ext uri="{9D8B030D-6E8A-4147-A177-3AD203B41FA5}">
                      <a16:colId xmlns:a16="http://schemas.microsoft.com/office/drawing/2014/main" val="20002"/>
                    </a:ext>
                  </a:extLst>
                </a:gridCol>
                <a:gridCol w="1564878">
                  <a:extLst>
                    <a:ext uri="{9D8B030D-6E8A-4147-A177-3AD203B41FA5}">
                      <a16:colId xmlns:a16="http://schemas.microsoft.com/office/drawing/2014/main" val="20003"/>
                    </a:ext>
                  </a:extLst>
                </a:gridCol>
              </a:tblGrid>
              <a:tr h="756708">
                <a:tc>
                  <a:txBody>
                    <a:bodyPr/>
                    <a:lstStyle/>
                    <a:p>
                      <a:pPr algn="ctr"/>
                      <a:r>
                        <a:rPr lang="en-GB" sz="2800" dirty="0">
                          <a:solidFill>
                            <a:schemeClr val="tx1"/>
                          </a:solidFill>
                          <a:latin typeface="Sassoon Infant Md" panose="02000603050000020003" pitchFamily="50" charset="0"/>
                        </a:rPr>
                        <a:t>1</a:t>
                      </a:r>
                    </a:p>
                  </a:txBody>
                  <a:tcPr marL="91460" marR="91460"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dirty="0">
                          <a:solidFill>
                            <a:schemeClr val="tx1"/>
                          </a:solidFill>
                          <a:latin typeface="Sassoon Infant Md" panose="02000603050000020003" pitchFamily="50" charset="0"/>
                        </a:rPr>
                        <a:t>2</a:t>
                      </a:r>
                    </a:p>
                  </a:txBody>
                  <a:tcPr marL="91460" marR="91460"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dirty="0">
                          <a:solidFill>
                            <a:schemeClr val="tx1"/>
                          </a:solidFill>
                          <a:latin typeface="Sassoon Infant Md" panose="02000603050000020003" pitchFamily="50" charset="0"/>
                        </a:rPr>
                        <a:t>3</a:t>
                      </a:r>
                    </a:p>
                  </a:txBody>
                  <a:tcPr marL="91460" marR="91460"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dirty="0">
                          <a:solidFill>
                            <a:schemeClr val="tx1"/>
                          </a:solidFill>
                          <a:latin typeface="Sassoon Infant Md" panose="02000603050000020003" pitchFamily="50" charset="0"/>
                        </a:rPr>
                        <a:t>4</a:t>
                      </a:r>
                    </a:p>
                  </a:txBody>
                  <a:tcPr marL="91460" marR="91460"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756708">
                <a:tc>
                  <a:txBody>
                    <a:bodyPr/>
                    <a:lstStyle/>
                    <a:p>
                      <a:endParaRPr lang="en-GB" sz="1800" dirty="0"/>
                    </a:p>
                  </a:txBody>
                  <a:tcPr marL="91460" marR="9146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L="91460" marR="9146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L="91460" marR="9146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L="91460" marR="9146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756708">
                <a:tc>
                  <a:txBody>
                    <a:bodyPr/>
                    <a:lstStyle/>
                    <a:p>
                      <a:endParaRPr lang="en-GB" sz="1800" dirty="0"/>
                    </a:p>
                  </a:txBody>
                  <a:tcPr marL="91460" marR="9146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L="91460" marR="9146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L="91460" marR="9146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L="91460" marR="9146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pic>
        <p:nvPicPr>
          <p:cNvPr id="2072" name="Picture 3">
            <a:extLst>
              <a:ext uri="{FF2B5EF4-FFF2-40B4-BE49-F238E27FC236}">
                <a16:creationId xmlns:a16="http://schemas.microsoft.com/office/drawing/2014/main" id="{EF218424-C4EC-43D0-AE5A-ACEFB39F1D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1500" y="1919288"/>
            <a:ext cx="873125"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4">
            <a:extLst>
              <a:ext uri="{FF2B5EF4-FFF2-40B4-BE49-F238E27FC236}">
                <a16:creationId xmlns:a16="http://schemas.microsoft.com/office/drawing/2014/main" id="{6E5679CF-187A-4068-B27F-C970928C6F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02013" y="1919288"/>
            <a:ext cx="873125"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4" name="Picture 5">
            <a:extLst>
              <a:ext uri="{FF2B5EF4-FFF2-40B4-BE49-F238E27FC236}">
                <a16:creationId xmlns:a16="http://schemas.microsoft.com/office/drawing/2014/main" id="{435743D2-FC14-42A6-A7C0-780E035D83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62525" y="1919288"/>
            <a:ext cx="873125"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5" name="Picture 6">
            <a:extLst>
              <a:ext uri="{FF2B5EF4-FFF2-40B4-BE49-F238E27FC236}">
                <a16:creationId xmlns:a16="http://schemas.microsoft.com/office/drawing/2014/main" id="{3066FC7D-BDEF-4E6C-A429-A48CCBDEB8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24625" y="1919288"/>
            <a:ext cx="871538"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6" name="Picture 8">
            <a:extLst>
              <a:ext uri="{FF2B5EF4-FFF2-40B4-BE49-F238E27FC236}">
                <a16:creationId xmlns:a16="http://schemas.microsoft.com/office/drawing/2014/main" id="{899DE1A6-ECC0-4AE1-923F-B317C398C16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2668588"/>
            <a:ext cx="969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Table 10">
            <a:extLst>
              <a:ext uri="{FF2B5EF4-FFF2-40B4-BE49-F238E27FC236}">
                <a16:creationId xmlns:a16="http://schemas.microsoft.com/office/drawing/2014/main" id="{AB7FF2A1-D3E3-413E-A5FC-DD2C754355AB}"/>
              </a:ext>
            </a:extLst>
          </p:cNvPr>
          <p:cNvGraphicFramePr>
            <a:graphicFrameLocks noGrp="1"/>
          </p:cNvGraphicFramePr>
          <p:nvPr/>
        </p:nvGraphicFramePr>
        <p:xfrm>
          <a:off x="1484313" y="3473450"/>
          <a:ext cx="6259512" cy="755650"/>
        </p:xfrm>
        <a:graphic>
          <a:graphicData uri="http://schemas.openxmlformats.org/drawingml/2006/table">
            <a:tbl>
              <a:tblPr firstRow="1" bandRow="1">
                <a:tableStyleId>{5C22544A-7EE6-4342-B048-85BDC9FD1C3A}</a:tableStyleId>
              </a:tblPr>
              <a:tblGrid>
                <a:gridCol w="1564878">
                  <a:extLst>
                    <a:ext uri="{9D8B030D-6E8A-4147-A177-3AD203B41FA5}">
                      <a16:colId xmlns:a16="http://schemas.microsoft.com/office/drawing/2014/main" val="20000"/>
                    </a:ext>
                  </a:extLst>
                </a:gridCol>
                <a:gridCol w="1564878">
                  <a:extLst>
                    <a:ext uri="{9D8B030D-6E8A-4147-A177-3AD203B41FA5}">
                      <a16:colId xmlns:a16="http://schemas.microsoft.com/office/drawing/2014/main" val="20001"/>
                    </a:ext>
                  </a:extLst>
                </a:gridCol>
                <a:gridCol w="1564878">
                  <a:extLst>
                    <a:ext uri="{9D8B030D-6E8A-4147-A177-3AD203B41FA5}">
                      <a16:colId xmlns:a16="http://schemas.microsoft.com/office/drawing/2014/main" val="20002"/>
                    </a:ext>
                  </a:extLst>
                </a:gridCol>
                <a:gridCol w="1564878">
                  <a:extLst>
                    <a:ext uri="{9D8B030D-6E8A-4147-A177-3AD203B41FA5}">
                      <a16:colId xmlns:a16="http://schemas.microsoft.com/office/drawing/2014/main" val="20003"/>
                    </a:ext>
                  </a:extLst>
                </a:gridCol>
              </a:tblGrid>
              <a:tr h="755650">
                <a:tc>
                  <a:txBody>
                    <a:bodyPr/>
                    <a:lstStyle/>
                    <a:p>
                      <a:endParaRPr lang="en-GB" sz="1800" dirty="0"/>
                    </a:p>
                  </a:txBody>
                  <a:tcPr marL="91460" marR="91460" marT="45652" marB="45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L="91460" marR="91460" marT="45652" marB="45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L="91460" marR="91460" marT="45652" marB="45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L="91460" marR="91460" marT="45652" marB="45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12" name="Table 11">
            <a:extLst>
              <a:ext uri="{FF2B5EF4-FFF2-40B4-BE49-F238E27FC236}">
                <a16:creationId xmlns:a16="http://schemas.microsoft.com/office/drawing/2014/main" id="{E8231563-1D83-465D-BEDB-9315E180269C}"/>
              </a:ext>
            </a:extLst>
          </p:cNvPr>
          <p:cNvGraphicFramePr>
            <a:graphicFrameLocks noGrp="1"/>
          </p:cNvGraphicFramePr>
          <p:nvPr/>
        </p:nvGraphicFramePr>
        <p:xfrm>
          <a:off x="1484313" y="4318000"/>
          <a:ext cx="6259512" cy="755650"/>
        </p:xfrm>
        <a:graphic>
          <a:graphicData uri="http://schemas.openxmlformats.org/drawingml/2006/table">
            <a:tbl>
              <a:tblPr firstRow="1" bandRow="1">
                <a:tableStyleId>{5C22544A-7EE6-4342-B048-85BDC9FD1C3A}</a:tableStyleId>
              </a:tblPr>
              <a:tblGrid>
                <a:gridCol w="1564878">
                  <a:extLst>
                    <a:ext uri="{9D8B030D-6E8A-4147-A177-3AD203B41FA5}">
                      <a16:colId xmlns:a16="http://schemas.microsoft.com/office/drawing/2014/main" val="20000"/>
                    </a:ext>
                  </a:extLst>
                </a:gridCol>
                <a:gridCol w="1564878">
                  <a:extLst>
                    <a:ext uri="{9D8B030D-6E8A-4147-A177-3AD203B41FA5}">
                      <a16:colId xmlns:a16="http://schemas.microsoft.com/office/drawing/2014/main" val="20001"/>
                    </a:ext>
                  </a:extLst>
                </a:gridCol>
                <a:gridCol w="1564878">
                  <a:extLst>
                    <a:ext uri="{9D8B030D-6E8A-4147-A177-3AD203B41FA5}">
                      <a16:colId xmlns:a16="http://schemas.microsoft.com/office/drawing/2014/main" val="20002"/>
                    </a:ext>
                  </a:extLst>
                </a:gridCol>
                <a:gridCol w="1564878">
                  <a:extLst>
                    <a:ext uri="{9D8B030D-6E8A-4147-A177-3AD203B41FA5}">
                      <a16:colId xmlns:a16="http://schemas.microsoft.com/office/drawing/2014/main" val="20003"/>
                    </a:ext>
                  </a:extLst>
                </a:gridCol>
              </a:tblGrid>
              <a:tr h="755650">
                <a:tc>
                  <a:txBody>
                    <a:bodyPr/>
                    <a:lstStyle/>
                    <a:p>
                      <a:endParaRPr lang="en-GB" sz="1800" dirty="0"/>
                    </a:p>
                  </a:txBody>
                  <a:tcPr marL="91460" marR="91460" marT="45652" marB="45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L="91460" marR="91460" marT="45652" marB="45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L="91460" marR="91460" marT="45652" marB="45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L="91460" marR="91460" marT="45652" marB="45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13" name="Table 12">
            <a:extLst>
              <a:ext uri="{FF2B5EF4-FFF2-40B4-BE49-F238E27FC236}">
                <a16:creationId xmlns:a16="http://schemas.microsoft.com/office/drawing/2014/main" id="{592C4908-F26C-48C1-8E04-4C62B3A6295B}"/>
              </a:ext>
            </a:extLst>
          </p:cNvPr>
          <p:cNvGraphicFramePr>
            <a:graphicFrameLocks noGrp="1"/>
          </p:cNvGraphicFramePr>
          <p:nvPr/>
        </p:nvGraphicFramePr>
        <p:xfrm>
          <a:off x="1484313" y="5132388"/>
          <a:ext cx="6259512" cy="757237"/>
        </p:xfrm>
        <a:graphic>
          <a:graphicData uri="http://schemas.openxmlformats.org/drawingml/2006/table">
            <a:tbl>
              <a:tblPr firstRow="1" bandRow="1">
                <a:tableStyleId>{5C22544A-7EE6-4342-B048-85BDC9FD1C3A}</a:tableStyleId>
              </a:tblPr>
              <a:tblGrid>
                <a:gridCol w="1564878">
                  <a:extLst>
                    <a:ext uri="{9D8B030D-6E8A-4147-A177-3AD203B41FA5}">
                      <a16:colId xmlns:a16="http://schemas.microsoft.com/office/drawing/2014/main" val="20000"/>
                    </a:ext>
                  </a:extLst>
                </a:gridCol>
                <a:gridCol w="1564878">
                  <a:extLst>
                    <a:ext uri="{9D8B030D-6E8A-4147-A177-3AD203B41FA5}">
                      <a16:colId xmlns:a16="http://schemas.microsoft.com/office/drawing/2014/main" val="20001"/>
                    </a:ext>
                  </a:extLst>
                </a:gridCol>
                <a:gridCol w="1564878">
                  <a:extLst>
                    <a:ext uri="{9D8B030D-6E8A-4147-A177-3AD203B41FA5}">
                      <a16:colId xmlns:a16="http://schemas.microsoft.com/office/drawing/2014/main" val="20002"/>
                    </a:ext>
                  </a:extLst>
                </a:gridCol>
                <a:gridCol w="1564878">
                  <a:extLst>
                    <a:ext uri="{9D8B030D-6E8A-4147-A177-3AD203B41FA5}">
                      <a16:colId xmlns:a16="http://schemas.microsoft.com/office/drawing/2014/main" val="20003"/>
                    </a:ext>
                  </a:extLst>
                </a:gridCol>
              </a:tblGrid>
              <a:tr h="757237">
                <a:tc>
                  <a:txBody>
                    <a:bodyPr/>
                    <a:lstStyle/>
                    <a:p>
                      <a:endParaRPr lang="en-GB" sz="1800" dirty="0"/>
                    </a:p>
                  </a:txBody>
                  <a:tcPr marL="91460" marR="91460" marT="45748" marB="457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L="91460" marR="91460" marT="45748" marB="457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L="91460" marR="91460" marT="45748" marB="457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L="91460" marR="91460" marT="45748" marB="457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14" name="Table 13">
            <a:extLst>
              <a:ext uri="{FF2B5EF4-FFF2-40B4-BE49-F238E27FC236}">
                <a16:creationId xmlns:a16="http://schemas.microsoft.com/office/drawing/2014/main" id="{6E8651EB-B915-407D-801D-01B5D19B70D2}"/>
              </a:ext>
            </a:extLst>
          </p:cNvPr>
          <p:cNvGraphicFramePr>
            <a:graphicFrameLocks noGrp="1"/>
          </p:cNvGraphicFramePr>
          <p:nvPr/>
        </p:nvGraphicFramePr>
        <p:xfrm>
          <a:off x="1484313" y="5986463"/>
          <a:ext cx="6259512" cy="757237"/>
        </p:xfrm>
        <a:graphic>
          <a:graphicData uri="http://schemas.openxmlformats.org/drawingml/2006/table">
            <a:tbl>
              <a:tblPr firstRow="1" bandRow="1">
                <a:tableStyleId>{5C22544A-7EE6-4342-B048-85BDC9FD1C3A}</a:tableStyleId>
              </a:tblPr>
              <a:tblGrid>
                <a:gridCol w="1564878">
                  <a:extLst>
                    <a:ext uri="{9D8B030D-6E8A-4147-A177-3AD203B41FA5}">
                      <a16:colId xmlns:a16="http://schemas.microsoft.com/office/drawing/2014/main" val="20000"/>
                    </a:ext>
                  </a:extLst>
                </a:gridCol>
                <a:gridCol w="1564878">
                  <a:extLst>
                    <a:ext uri="{9D8B030D-6E8A-4147-A177-3AD203B41FA5}">
                      <a16:colId xmlns:a16="http://schemas.microsoft.com/office/drawing/2014/main" val="20001"/>
                    </a:ext>
                  </a:extLst>
                </a:gridCol>
                <a:gridCol w="1564878">
                  <a:extLst>
                    <a:ext uri="{9D8B030D-6E8A-4147-A177-3AD203B41FA5}">
                      <a16:colId xmlns:a16="http://schemas.microsoft.com/office/drawing/2014/main" val="20002"/>
                    </a:ext>
                  </a:extLst>
                </a:gridCol>
                <a:gridCol w="1564878">
                  <a:extLst>
                    <a:ext uri="{9D8B030D-6E8A-4147-A177-3AD203B41FA5}">
                      <a16:colId xmlns:a16="http://schemas.microsoft.com/office/drawing/2014/main" val="20003"/>
                    </a:ext>
                  </a:extLst>
                </a:gridCol>
              </a:tblGrid>
              <a:tr h="757237">
                <a:tc>
                  <a:txBody>
                    <a:bodyPr/>
                    <a:lstStyle/>
                    <a:p>
                      <a:endParaRPr lang="en-GB" sz="1800" dirty="0"/>
                    </a:p>
                  </a:txBody>
                  <a:tcPr marL="91460" marR="91460" marT="45748" marB="457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L="91460" marR="91460" marT="45748" marB="457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L="91460" marR="91460" marT="45748" marB="457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L="91460" marR="91460" marT="45748" marB="457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16" name="Rectangle 15">
            <a:extLst>
              <a:ext uri="{FF2B5EF4-FFF2-40B4-BE49-F238E27FC236}">
                <a16:creationId xmlns:a16="http://schemas.microsoft.com/office/drawing/2014/main" id="{3A12F2F4-9775-4C4E-AAAD-B96E79269CB1}"/>
              </a:ext>
            </a:extLst>
          </p:cNvPr>
          <p:cNvSpPr/>
          <p:nvPr/>
        </p:nvSpPr>
        <p:spPr>
          <a:xfrm>
            <a:off x="0" y="0"/>
            <a:ext cx="9144000" cy="1017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chemeClr val="tx1"/>
                </a:solidFill>
                <a:latin typeface="Twinkl" pitchFamily="2" charset="0"/>
              </a:rPr>
              <a:t>Choose 4 phrases of your own that have different rhythm patterns. They don’t have to make sense! Practise with different people being the caller, and all responding. </a:t>
            </a:r>
            <a:endParaRPr lang="en-GB" sz="1400" dirty="0">
              <a:solidFill>
                <a:schemeClr val="tx1"/>
              </a:solidFill>
              <a:latin typeface="Twinkl" pitchFamily="2"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E6280-5206-45A8-B69D-5EEAA2FCAF2E}"/>
              </a:ext>
            </a:extLst>
          </p:cNvPr>
          <p:cNvSpPr>
            <a:spLocks noGrp="1"/>
          </p:cNvSpPr>
          <p:nvPr>
            <p:ph type="title"/>
          </p:nvPr>
        </p:nvSpPr>
        <p:spPr>
          <a:xfrm>
            <a:off x="257589" y="312117"/>
            <a:ext cx="8674376" cy="1325563"/>
          </a:xfrm>
        </p:spPr>
        <p:txBody>
          <a:bodyPr/>
          <a:lstStyle/>
          <a:p>
            <a:r>
              <a:rPr lang="en-GB" sz="3600" u="sng" dirty="0"/>
              <a:t>Bonus Challenge</a:t>
            </a:r>
            <a:r>
              <a:rPr lang="en-GB" sz="3600" dirty="0"/>
              <a:t>: Have a go at this challenge. All you need is a cup and your voice!</a:t>
            </a:r>
          </a:p>
        </p:txBody>
      </p:sp>
      <p:pic>
        <p:nvPicPr>
          <p:cNvPr id="3" name="Online Media 2" title="The Easiest Cup Song Tutorial">
            <a:hlinkClick r:id="" action="ppaction://media"/>
            <a:extLst>
              <a:ext uri="{FF2B5EF4-FFF2-40B4-BE49-F238E27FC236}">
                <a16:creationId xmlns:a16="http://schemas.microsoft.com/office/drawing/2014/main" id="{DD3DE9B3-CD8B-4F83-8871-B793274CC81A}"/>
              </a:ext>
            </a:extLst>
          </p:cNvPr>
          <p:cNvPicPr>
            <a:picLocks noRot="1" noChangeAspect="1"/>
          </p:cNvPicPr>
          <p:nvPr>
            <a:videoFile r:link="rId1"/>
          </p:nvPr>
        </p:nvPicPr>
        <p:blipFill>
          <a:blip r:embed="rId3"/>
          <a:stretch>
            <a:fillRect/>
          </a:stretch>
        </p:blipFill>
        <p:spPr>
          <a:xfrm>
            <a:off x="1034774" y="2156377"/>
            <a:ext cx="7074452" cy="3979379"/>
          </a:xfrm>
          <a:prstGeom prst="rect">
            <a:avLst/>
          </a:prstGeom>
        </p:spPr>
      </p:pic>
    </p:spTree>
    <p:extLst>
      <p:ext uri="{BB962C8B-B14F-4D97-AF65-F5344CB8AC3E}">
        <p14:creationId xmlns:p14="http://schemas.microsoft.com/office/powerpoint/2010/main" val="889167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1D4F5-F48F-4362-A7D1-A9D4B26DDD05}"/>
              </a:ext>
            </a:extLst>
          </p:cNvPr>
          <p:cNvSpPr>
            <a:spLocks noGrp="1"/>
          </p:cNvSpPr>
          <p:nvPr>
            <p:ph type="title"/>
          </p:nvPr>
        </p:nvSpPr>
        <p:spPr>
          <a:xfrm>
            <a:off x="628650" y="828951"/>
            <a:ext cx="7886700" cy="1325563"/>
          </a:xfrm>
        </p:spPr>
        <p:txBody>
          <a:bodyPr/>
          <a:lstStyle/>
          <a:p>
            <a:r>
              <a:rPr lang="en-GB" u="sng" dirty="0">
                <a:latin typeface="Bahnschrift" panose="020B0502040204020203" pitchFamily="34" charset="0"/>
              </a:rPr>
              <a:t>Learning Intention:</a:t>
            </a:r>
            <a:br>
              <a:rPr lang="en-GB" u="sng" dirty="0">
                <a:latin typeface="Bahnschrift" panose="020B0502040204020203" pitchFamily="34" charset="0"/>
              </a:rPr>
            </a:br>
            <a:r>
              <a:rPr lang="en-GB" dirty="0">
                <a:latin typeface="Bahnschrift" panose="020B0502040204020203" pitchFamily="34" charset="0"/>
              </a:rPr>
              <a:t>I can follow and create my own rhythm.</a:t>
            </a:r>
          </a:p>
        </p:txBody>
      </p:sp>
      <p:sp>
        <p:nvSpPr>
          <p:cNvPr id="3" name="Content Placeholder 2">
            <a:extLst>
              <a:ext uri="{FF2B5EF4-FFF2-40B4-BE49-F238E27FC236}">
                <a16:creationId xmlns:a16="http://schemas.microsoft.com/office/drawing/2014/main" id="{6C9882FA-C97D-497E-9C0F-9FE6E7486B4D}"/>
              </a:ext>
            </a:extLst>
          </p:cNvPr>
          <p:cNvSpPr>
            <a:spLocks noGrp="1"/>
          </p:cNvSpPr>
          <p:nvPr>
            <p:ph idx="1"/>
          </p:nvPr>
        </p:nvSpPr>
        <p:spPr>
          <a:xfrm>
            <a:off x="628650" y="2880588"/>
            <a:ext cx="7886700" cy="3645798"/>
          </a:xfrm>
        </p:spPr>
        <p:txBody>
          <a:bodyPr/>
          <a:lstStyle/>
          <a:p>
            <a:pPr marL="0" indent="0">
              <a:buNone/>
            </a:pPr>
            <a:r>
              <a:rPr lang="en-GB" sz="3600" u="sng" dirty="0">
                <a:latin typeface="Bahnschrift" panose="020B0502040204020203" pitchFamily="34" charset="0"/>
              </a:rPr>
              <a:t>Success Criteria:</a:t>
            </a:r>
          </a:p>
          <a:p>
            <a:pPr marL="0" indent="0">
              <a:buNone/>
            </a:pPr>
            <a:endParaRPr lang="en-GB" sz="3600" dirty="0">
              <a:latin typeface="Bahnschrift" panose="020B0502040204020203" pitchFamily="34" charset="0"/>
            </a:endParaRPr>
          </a:p>
          <a:p>
            <a:r>
              <a:rPr lang="en-GB" sz="3600" dirty="0">
                <a:latin typeface="Bahnschrift" panose="020B0502040204020203" pitchFamily="34" charset="0"/>
              </a:rPr>
              <a:t>I can count and clap to a beat.</a:t>
            </a:r>
          </a:p>
          <a:p>
            <a:r>
              <a:rPr lang="en-GB" sz="3600" dirty="0">
                <a:latin typeface="Bahnschrift" panose="020B0502040204020203" pitchFamily="34" charset="0"/>
              </a:rPr>
              <a:t>I can use multiple beats together within the same rhythm. </a:t>
            </a:r>
          </a:p>
          <a:p>
            <a:r>
              <a:rPr lang="en-GB" sz="3600" dirty="0">
                <a:latin typeface="Bahnschrift" panose="020B0502040204020203" pitchFamily="34" charset="0"/>
              </a:rPr>
              <a:t>I can create my own rhythm.</a:t>
            </a:r>
          </a:p>
        </p:txBody>
      </p:sp>
      <p:pic>
        <p:nvPicPr>
          <p:cNvPr id="5" name="Picture 4">
            <a:extLst>
              <a:ext uri="{FF2B5EF4-FFF2-40B4-BE49-F238E27FC236}">
                <a16:creationId xmlns:a16="http://schemas.microsoft.com/office/drawing/2014/main" id="{25F8B444-5D6F-4703-9989-7901959DF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0355" y="2154515"/>
            <a:ext cx="1993072" cy="1993072"/>
          </a:xfrm>
          <a:prstGeom prst="rect">
            <a:avLst/>
          </a:prstGeom>
        </p:spPr>
      </p:pic>
    </p:spTree>
    <p:extLst>
      <p:ext uri="{BB962C8B-B14F-4D97-AF65-F5344CB8AC3E}">
        <p14:creationId xmlns:p14="http://schemas.microsoft.com/office/powerpoint/2010/main" val="2110240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9941D-C34C-4111-81D2-06886529EC0E}"/>
              </a:ext>
            </a:extLst>
          </p:cNvPr>
          <p:cNvSpPr>
            <a:spLocks noGrp="1"/>
          </p:cNvSpPr>
          <p:nvPr>
            <p:ph type="title"/>
          </p:nvPr>
        </p:nvSpPr>
        <p:spPr>
          <a:xfrm>
            <a:off x="234809" y="5466520"/>
            <a:ext cx="8674377" cy="1325563"/>
          </a:xfrm>
        </p:spPr>
        <p:txBody>
          <a:bodyPr/>
          <a:lstStyle/>
          <a:p>
            <a:r>
              <a:rPr lang="en-GB" sz="2800" dirty="0"/>
              <a:t>Have a go at following these rhythms using your hands, feet and voice…</a:t>
            </a:r>
          </a:p>
        </p:txBody>
      </p:sp>
      <p:pic>
        <p:nvPicPr>
          <p:cNvPr id="5" name="Picture 4">
            <a:extLst>
              <a:ext uri="{FF2B5EF4-FFF2-40B4-BE49-F238E27FC236}">
                <a16:creationId xmlns:a16="http://schemas.microsoft.com/office/drawing/2014/main" id="{AF1C52ED-A04E-4CEF-992C-B54D8E782E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4368" y="1971259"/>
            <a:ext cx="3495261" cy="3495261"/>
          </a:xfrm>
          <a:prstGeom prst="rect">
            <a:avLst/>
          </a:prstGeom>
        </p:spPr>
      </p:pic>
      <p:sp>
        <p:nvSpPr>
          <p:cNvPr id="6" name="Title 1">
            <a:extLst>
              <a:ext uri="{FF2B5EF4-FFF2-40B4-BE49-F238E27FC236}">
                <a16:creationId xmlns:a16="http://schemas.microsoft.com/office/drawing/2014/main" id="{4ADA24B1-DAEB-46EA-80F3-0DD6D7275CF8}"/>
              </a:ext>
            </a:extLst>
          </p:cNvPr>
          <p:cNvSpPr txBox="1">
            <a:spLocks/>
          </p:cNvSpPr>
          <p:nvPr/>
        </p:nvSpPr>
        <p:spPr bwMode="auto">
          <a:xfrm>
            <a:off x="234808" y="317359"/>
            <a:ext cx="867437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sz="2800" dirty="0"/>
              <a:t>Being able to follow a beat is really important! It helps you to sing along to your favourite music, create your own songs and most importantly for Mr Clark, it helps you to dance in time to your favourite tunes!</a:t>
            </a:r>
          </a:p>
        </p:txBody>
      </p:sp>
    </p:spTree>
    <p:extLst>
      <p:ext uri="{BB962C8B-B14F-4D97-AF65-F5344CB8AC3E}">
        <p14:creationId xmlns:p14="http://schemas.microsoft.com/office/powerpoint/2010/main" val="3286401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2" name="Recorded Sound">
            <a:hlinkClick r:id="" action="ppaction://media"/>
            <a:extLst>
              <a:ext uri="{FF2B5EF4-FFF2-40B4-BE49-F238E27FC236}">
                <a16:creationId xmlns:a16="http://schemas.microsoft.com/office/drawing/2014/main" id="{BFFBE177-17F1-4C68-A67C-41F0DF4A7F4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631095" y="4820477"/>
            <a:ext cx="1881809" cy="18818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58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2" name="Recorded Sound">
            <a:hlinkClick r:id="" action="ppaction://media"/>
            <a:extLst>
              <a:ext uri="{FF2B5EF4-FFF2-40B4-BE49-F238E27FC236}">
                <a16:creationId xmlns:a16="http://schemas.microsoft.com/office/drawing/2014/main" id="{963039B2-7EAA-4FB2-8775-EBED3DF6AE8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829878" y="5373756"/>
            <a:ext cx="1484244" cy="14842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49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2" name="Recorded Sound">
            <a:hlinkClick r:id="" action="ppaction://media"/>
            <a:extLst>
              <a:ext uri="{FF2B5EF4-FFF2-40B4-BE49-F238E27FC236}">
                <a16:creationId xmlns:a16="http://schemas.microsoft.com/office/drawing/2014/main" id="{92309EF5-A1B8-4F31-A2E1-9B90AA03631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970643" y="0"/>
            <a:ext cx="1726096" cy="1726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9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E6806-2CA9-4EC5-BB70-87648A349234}"/>
              </a:ext>
            </a:extLst>
          </p:cNvPr>
          <p:cNvSpPr>
            <a:spLocks noGrp="1"/>
          </p:cNvSpPr>
          <p:nvPr>
            <p:ph type="ctrTitle"/>
          </p:nvPr>
        </p:nvSpPr>
        <p:spPr>
          <a:xfrm>
            <a:off x="685799" y="3548822"/>
            <a:ext cx="7772400" cy="2673073"/>
          </a:xfrm>
        </p:spPr>
        <p:txBody>
          <a:bodyPr/>
          <a:lstStyle/>
          <a:p>
            <a:r>
              <a:rPr lang="en-GB" sz="4800" dirty="0"/>
              <a:t>Grab a partner! A brother, Sister or Parent will do!</a:t>
            </a:r>
            <a:br>
              <a:rPr lang="en-GB" sz="4800" dirty="0"/>
            </a:br>
            <a:br>
              <a:rPr lang="en-GB" sz="4800" dirty="0"/>
            </a:br>
            <a:r>
              <a:rPr lang="en-GB" sz="4800" dirty="0"/>
              <a:t>Take turns of being the caller!</a:t>
            </a:r>
          </a:p>
        </p:txBody>
      </p:sp>
      <p:pic>
        <p:nvPicPr>
          <p:cNvPr id="5" name="Picture 4">
            <a:extLst>
              <a:ext uri="{FF2B5EF4-FFF2-40B4-BE49-F238E27FC236}">
                <a16:creationId xmlns:a16="http://schemas.microsoft.com/office/drawing/2014/main" id="{299AD829-0372-402B-94BE-860FEF00F9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3898" y="286854"/>
            <a:ext cx="2673073" cy="2673073"/>
          </a:xfrm>
          <a:prstGeom prst="rect">
            <a:avLst/>
          </a:prstGeom>
        </p:spPr>
      </p:pic>
      <p:pic>
        <p:nvPicPr>
          <p:cNvPr id="3" name="Recorded Sound">
            <a:hlinkClick r:id="" action="ppaction://media"/>
            <a:extLst>
              <a:ext uri="{FF2B5EF4-FFF2-40B4-BE49-F238E27FC236}">
                <a16:creationId xmlns:a16="http://schemas.microsoft.com/office/drawing/2014/main" id="{5315C6C0-79D0-4C41-BE57-31E001CECCA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52769" y="783812"/>
            <a:ext cx="1977333" cy="1977333"/>
          </a:xfrm>
          <a:prstGeom prst="rect">
            <a:avLst/>
          </a:prstGeom>
        </p:spPr>
      </p:pic>
    </p:spTree>
    <p:extLst>
      <p:ext uri="{BB962C8B-B14F-4D97-AF65-F5344CB8AC3E}">
        <p14:creationId xmlns:p14="http://schemas.microsoft.com/office/powerpoint/2010/main" val="164585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95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DC0EFBE39FFD1439B6D8DF996B487F5" ma:contentTypeVersion="10" ma:contentTypeDescription="Create a new document." ma:contentTypeScope="" ma:versionID="90a3fc8aa3296f11d5f8ce950a8f614a">
  <xsd:schema xmlns:xsd="http://www.w3.org/2001/XMLSchema" xmlns:xs="http://www.w3.org/2001/XMLSchema" xmlns:p="http://schemas.microsoft.com/office/2006/metadata/properties" xmlns:ns2="109ad858-4b2f-4bf1-8302-49a01014491e" xmlns:ns3="7ace2293-f164-4ebb-a364-603207bae253" targetNamespace="http://schemas.microsoft.com/office/2006/metadata/properties" ma:root="true" ma:fieldsID="ea4dcf4b3aa4d64b4af199cb13e540f0" ns2:_="" ns3:_="">
    <xsd:import namespace="109ad858-4b2f-4bf1-8302-49a01014491e"/>
    <xsd:import namespace="7ace2293-f164-4ebb-a364-603207bae25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9ad858-4b2f-4bf1-8302-49a0101449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ce2293-f164-4ebb-a364-603207bae25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3992603-90BA-454F-B4A1-87ED74B88017}">
  <ds:schemaRefs>
    <ds:schemaRef ds:uri="http://schemas.microsoft.com/sharepoint/v3/contenttype/forms"/>
  </ds:schemaRefs>
</ds:datastoreItem>
</file>

<file path=customXml/itemProps2.xml><?xml version="1.0" encoding="utf-8"?>
<ds:datastoreItem xmlns:ds="http://schemas.openxmlformats.org/officeDocument/2006/customXml" ds:itemID="{BD83AA95-248A-4738-BFD5-2B597BC8F764}"/>
</file>

<file path=customXml/itemProps3.xml><?xml version="1.0" encoding="utf-8"?>
<ds:datastoreItem xmlns:ds="http://schemas.openxmlformats.org/officeDocument/2006/customXml" ds:itemID="{3E856674-C11E-4EC0-9004-E50246D01CE5}">
  <ds:schemaRefs>
    <ds:schemaRef ds:uri="http://purl.org/dc/terms/"/>
    <ds:schemaRef ds:uri="http://schemas.openxmlformats.org/package/2006/metadata/core-properties"/>
    <ds:schemaRef ds:uri="146d95f3-cbc8-41e7-8eb2-5ffdedbc099a"/>
    <ds:schemaRef ds:uri="http://schemas.microsoft.com/office/2006/documentManagement/types"/>
    <ds:schemaRef ds:uri="http://schemas.microsoft.com/office/infopath/2007/PartnerControls"/>
    <ds:schemaRef ds:uri="http://purl.org/dc/elements/1.1/"/>
    <ds:schemaRef ds:uri="http://schemas.microsoft.com/office/2006/metadata/properties"/>
    <ds:schemaRef ds:uri="21dc0e7a-121d-4ea8-af81-c12b2ce38ab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321</TotalTime>
  <Words>239</Words>
  <Application>Microsoft Office PowerPoint</Application>
  <PresentationFormat>On-screen Show (4:3)</PresentationFormat>
  <Paragraphs>19</Paragraphs>
  <Slides>12</Slides>
  <Notes>0</Notes>
  <HiddenSlides>0</HiddenSlides>
  <MMClips>6</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Sassoon Infant Md</vt:lpstr>
      <vt:lpstr>Arial</vt:lpstr>
      <vt:lpstr>Twinkl</vt:lpstr>
      <vt:lpstr>Bahnschrift</vt:lpstr>
      <vt:lpstr>Calibri Light</vt:lpstr>
      <vt:lpstr>Calibri</vt:lpstr>
      <vt:lpstr>Office Theme</vt:lpstr>
      <vt:lpstr>PowerPoint Presentation</vt:lpstr>
      <vt:lpstr>Learning Intention: I can follow and create my own rhythm.</vt:lpstr>
      <vt:lpstr>Have a go at following these rhythms using your hands, feet and voice…</vt:lpstr>
      <vt:lpstr>PowerPoint Presentation</vt:lpstr>
      <vt:lpstr>PowerPoint Presentation</vt:lpstr>
      <vt:lpstr>PowerPoint Presentation</vt:lpstr>
      <vt:lpstr>Grab a partner! A brother, Sister or Parent will do!  Take turns of being the caller!</vt:lpstr>
      <vt:lpstr>PowerPoint Presentation</vt:lpstr>
      <vt:lpstr>PowerPoint Presentation</vt:lpstr>
      <vt:lpstr>Get creative!</vt:lpstr>
      <vt:lpstr>PowerPoint Presentation</vt:lpstr>
      <vt:lpstr>Bonus Challenge: Have a go at this challenge. All you need is a cup and your voice!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Seaton</dc:creator>
  <cp:lastModifiedBy>Jamie Clark</cp:lastModifiedBy>
  <cp:revision>8</cp:revision>
  <dcterms:created xsi:type="dcterms:W3CDTF">2016-02-04T10:41:02Z</dcterms:created>
  <dcterms:modified xsi:type="dcterms:W3CDTF">2021-03-03T20:09:32Z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0x0101005DC0EFBE39FFD1439B6D8DF996B487F5</vt:lpwstr>
  </property>
</Properties>
</file>