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9"/>
  </p:notesMasterIdLst>
  <p:sldIdLst>
    <p:sldId id="272" r:id="rId3"/>
    <p:sldId id="276" r:id="rId4"/>
    <p:sldId id="275" r:id="rId5"/>
    <p:sldId id="283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7AD81-104F-4DB4-9AE0-CE97881B62A1}" v="33" dt="2021-03-02T16:23:13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0485" autoAdjust="0"/>
  </p:normalViewPr>
  <p:slideViewPr>
    <p:cSldViewPr snapToGrid="0">
      <p:cViewPr varScale="1">
        <p:scale>
          <a:sx n="77" d="100"/>
          <a:sy n="77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and Leanne" userId="8be4bac880f9122d" providerId="LiveId" clId="{60B7AD81-104F-4DB4-9AE0-CE97881B62A1}"/>
    <pc:docChg chg="undo custSel addSld modSld">
      <pc:chgData name="Kevin and Leanne" userId="8be4bac880f9122d" providerId="LiveId" clId="{60B7AD81-104F-4DB4-9AE0-CE97881B62A1}" dt="2021-03-02T16:23:16.810" v="303" actId="1076"/>
      <pc:docMkLst>
        <pc:docMk/>
      </pc:docMkLst>
      <pc:sldChg chg="addSp delSp modSp mod setBg">
        <pc:chgData name="Kevin and Leanne" userId="8be4bac880f9122d" providerId="LiveId" clId="{60B7AD81-104F-4DB4-9AE0-CE97881B62A1}" dt="2021-03-02T16:20:41.234" v="282" actId="14100"/>
        <pc:sldMkLst>
          <pc:docMk/>
          <pc:sldMk cId="1899055370" sldId="272"/>
        </pc:sldMkLst>
        <pc:spChg chg="del mod">
          <ac:chgData name="Kevin and Leanne" userId="8be4bac880f9122d" providerId="LiveId" clId="{60B7AD81-104F-4DB4-9AE0-CE97881B62A1}" dt="2021-03-02T15:59:03.898" v="213" actId="478"/>
          <ac:spMkLst>
            <pc:docMk/>
            <pc:sldMk cId="1899055370" sldId="272"/>
            <ac:spMk id="3" creationId="{00000000-0000-0000-0000-000000000000}"/>
          </ac:spMkLst>
        </pc:spChg>
        <pc:spChg chg="mod ord">
          <ac:chgData name="Kevin and Leanne" userId="8be4bac880f9122d" providerId="LiveId" clId="{60B7AD81-104F-4DB4-9AE0-CE97881B62A1}" dt="2021-03-02T16:19:52.617" v="272" actId="2711"/>
          <ac:spMkLst>
            <pc:docMk/>
            <pc:sldMk cId="1899055370" sldId="272"/>
            <ac:spMk id="11" creationId="{00000000-0000-0000-0000-000000000000}"/>
          </ac:spMkLst>
        </pc:spChg>
        <pc:spChg chg="add">
          <ac:chgData name="Kevin and Leanne" userId="8be4bac880f9122d" providerId="LiveId" clId="{60B7AD81-104F-4DB4-9AE0-CE97881B62A1}" dt="2021-03-02T16:18:56.396" v="237" actId="26606"/>
          <ac:spMkLst>
            <pc:docMk/>
            <pc:sldMk cId="1899055370" sldId="272"/>
            <ac:spMk id="74" creationId="{98D49316-27CF-4C3D-BE8C-042F06B89148}"/>
          </ac:spMkLst>
        </pc:spChg>
        <pc:spChg chg="mod ord">
          <ac:chgData name="Kevin and Leanne" userId="8be4bac880f9122d" providerId="LiveId" clId="{60B7AD81-104F-4DB4-9AE0-CE97881B62A1}" dt="2021-03-02T16:20:41.234" v="282" actId="14100"/>
          <ac:spMkLst>
            <pc:docMk/>
            <pc:sldMk cId="1899055370" sldId="272"/>
            <ac:spMk id="25604" creationId="{00000000-0000-0000-0000-000000000000}"/>
          </ac:spMkLst>
        </pc:spChg>
        <pc:picChg chg="mod ord">
          <ac:chgData name="Kevin and Leanne" userId="8be4bac880f9122d" providerId="LiveId" clId="{60B7AD81-104F-4DB4-9AE0-CE97881B62A1}" dt="2021-03-02T16:18:56.396" v="237" actId="26606"/>
          <ac:picMkLst>
            <pc:docMk/>
            <pc:sldMk cId="1899055370" sldId="272"/>
            <ac:picMk id="5" creationId="{00000000-0000-0000-0000-000000000000}"/>
          </ac:picMkLst>
        </pc:picChg>
        <pc:picChg chg="mod">
          <ac:chgData name="Kevin and Leanne" userId="8be4bac880f9122d" providerId="LiveId" clId="{60B7AD81-104F-4DB4-9AE0-CE97881B62A1}" dt="2021-03-02T16:18:56.396" v="237" actId="26606"/>
          <ac:picMkLst>
            <pc:docMk/>
            <pc:sldMk cId="1899055370" sldId="272"/>
            <ac:picMk id="9" creationId="{00000000-0000-0000-0000-000000000000}"/>
          </ac:picMkLst>
        </pc:picChg>
        <pc:picChg chg="add mod">
          <ac:chgData name="Kevin and Leanne" userId="8be4bac880f9122d" providerId="LiveId" clId="{60B7AD81-104F-4DB4-9AE0-CE97881B62A1}" dt="2021-03-02T16:18:56.396" v="237" actId="26606"/>
          <ac:picMkLst>
            <pc:docMk/>
            <pc:sldMk cId="1899055370" sldId="272"/>
            <ac:picMk id="1026" creationId="{48F131E2-7F73-4FF8-808F-0B022A8B49A3}"/>
          </ac:picMkLst>
        </pc:picChg>
      </pc:sldChg>
      <pc:sldChg chg="modSp mod">
        <pc:chgData name="Kevin and Leanne" userId="8be4bac880f9122d" providerId="LiveId" clId="{60B7AD81-104F-4DB4-9AE0-CE97881B62A1}" dt="2021-03-02T16:21:10.725" v="285" actId="1076"/>
        <pc:sldMkLst>
          <pc:docMk/>
          <pc:sldMk cId="673736088" sldId="275"/>
        </pc:sldMkLst>
        <pc:picChg chg="mod">
          <ac:chgData name="Kevin and Leanne" userId="8be4bac880f9122d" providerId="LiveId" clId="{60B7AD81-104F-4DB4-9AE0-CE97881B62A1}" dt="2021-03-02T16:21:10.725" v="285" actId="1076"/>
          <ac:picMkLst>
            <pc:docMk/>
            <pc:sldMk cId="673736088" sldId="275"/>
            <ac:picMk id="24" creationId="{00000000-0000-0000-0000-000000000000}"/>
          </ac:picMkLst>
        </pc:picChg>
      </pc:sldChg>
      <pc:sldChg chg="modSp mod">
        <pc:chgData name="Kevin and Leanne" userId="8be4bac880f9122d" providerId="LiveId" clId="{60B7AD81-104F-4DB4-9AE0-CE97881B62A1}" dt="2021-03-02T16:20:55.093" v="284" actId="123"/>
        <pc:sldMkLst>
          <pc:docMk/>
          <pc:sldMk cId="4026575687" sldId="276"/>
        </pc:sldMkLst>
        <pc:spChg chg="mod">
          <ac:chgData name="Kevin and Leanne" userId="8be4bac880f9122d" providerId="LiveId" clId="{60B7AD81-104F-4DB4-9AE0-CE97881B62A1}" dt="2021-03-02T16:20:55.093" v="284" actId="123"/>
          <ac:spMkLst>
            <pc:docMk/>
            <pc:sldMk cId="4026575687" sldId="276"/>
            <ac:spMk id="10" creationId="{00000000-0000-0000-0000-000000000000}"/>
          </ac:spMkLst>
        </pc:spChg>
        <pc:picChg chg="mod">
          <ac:chgData name="Kevin and Leanne" userId="8be4bac880f9122d" providerId="LiveId" clId="{60B7AD81-104F-4DB4-9AE0-CE97881B62A1}" dt="2021-03-02T15:07:10.551" v="1" actId="1076"/>
          <ac:picMkLst>
            <pc:docMk/>
            <pc:sldMk cId="4026575687" sldId="276"/>
            <ac:picMk id="5" creationId="{00000000-0000-0000-0000-000000000000}"/>
          </ac:picMkLst>
        </pc:picChg>
      </pc:sldChg>
      <pc:sldChg chg="addSp delSp modSp mod">
        <pc:chgData name="Kevin and Leanne" userId="8be4bac880f9122d" providerId="LiveId" clId="{60B7AD81-104F-4DB4-9AE0-CE97881B62A1}" dt="2021-03-02T16:21:41.408" v="288" actId="1076"/>
        <pc:sldMkLst>
          <pc:docMk/>
          <pc:sldMk cId="1763030457" sldId="281"/>
        </pc:sldMkLst>
        <pc:spChg chg="mod">
          <ac:chgData name="Kevin and Leanne" userId="8be4bac880f9122d" providerId="LiveId" clId="{60B7AD81-104F-4DB4-9AE0-CE97881B62A1}" dt="2021-03-02T15:14:33.373" v="205" actId="20577"/>
          <ac:spMkLst>
            <pc:docMk/>
            <pc:sldMk cId="1763030457" sldId="281"/>
            <ac:spMk id="3" creationId="{53F01FAB-BC9F-411D-AC7D-1D636E8FD4C3}"/>
          </ac:spMkLst>
        </pc:spChg>
        <pc:picChg chg="mod">
          <ac:chgData name="Kevin and Leanne" userId="8be4bac880f9122d" providerId="LiveId" clId="{60B7AD81-104F-4DB4-9AE0-CE97881B62A1}" dt="2021-03-02T15:43:37.684" v="207" actId="1076"/>
          <ac:picMkLst>
            <pc:docMk/>
            <pc:sldMk cId="1763030457" sldId="281"/>
            <ac:picMk id="2" creationId="{00000000-0000-0000-0000-000000000000}"/>
          </ac:picMkLst>
        </pc:picChg>
        <pc:picChg chg="add mod">
          <ac:chgData name="Kevin and Leanne" userId="8be4bac880f9122d" providerId="LiveId" clId="{60B7AD81-104F-4DB4-9AE0-CE97881B62A1}" dt="2021-03-02T16:21:41.408" v="288" actId="1076"/>
          <ac:picMkLst>
            <pc:docMk/>
            <pc:sldMk cId="1763030457" sldId="281"/>
            <ac:picMk id="2050" creationId="{B7BD1950-DB7D-4EDB-A1F7-26A5D2F56091}"/>
          </ac:picMkLst>
        </pc:picChg>
        <pc:picChg chg="del mod">
          <ac:chgData name="Kevin and Leanne" userId="8be4bac880f9122d" providerId="LiveId" clId="{60B7AD81-104F-4DB4-9AE0-CE97881B62A1}" dt="2021-03-02T16:21:21.583" v="286" actId="478"/>
          <ac:picMkLst>
            <pc:docMk/>
            <pc:sldMk cId="1763030457" sldId="281"/>
            <ac:picMk id="7170" creationId="{00000000-0000-0000-0000-000000000000}"/>
          </ac:picMkLst>
        </pc:picChg>
      </pc:sldChg>
      <pc:sldChg chg="addSp modSp mod setBg addAnim">
        <pc:chgData name="Kevin and Leanne" userId="8be4bac880f9122d" providerId="LiveId" clId="{60B7AD81-104F-4DB4-9AE0-CE97881B62A1}" dt="2021-03-02T16:23:16.810" v="303" actId="1076"/>
        <pc:sldMkLst>
          <pc:docMk/>
          <pc:sldMk cId="715065129" sldId="282"/>
        </pc:sldMkLst>
        <pc:spChg chg="mod">
          <ac:chgData name="Kevin and Leanne" userId="8be4bac880f9122d" providerId="LiveId" clId="{60B7AD81-104F-4DB4-9AE0-CE97881B62A1}" dt="2021-03-02T16:22:17.549" v="290" actId="26606"/>
          <ac:spMkLst>
            <pc:docMk/>
            <pc:sldMk cId="715065129" sldId="282"/>
            <ac:spMk id="2" creationId="{82C668AB-E029-4BF9-9B23-9F23B7E3679C}"/>
          </ac:spMkLst>
        </pc:spChg>
        <pc:spChg chg="mod">
          <ac:chgData name="Kevin and Leanne" userId="8be4bac880f9122d" providerId="LiveId" clId="{60B7AD81-104F-4DB4-9AE0-CE97881B62A1}" dt="2021-03-02T16:23:16.810" v="303" actId="1076"/>
          <ac:spMkLst>
            <pc:docMk/>
            <pc:sldMk cId="715065129" sldId="282"/>
            <ac:spMk id="3" creationId="{7D72E69F-87FE-472A-98F9-B0F5546DFC9A}"/>
          </ac:spMkLst>
        </pc:spChg>
        <pc:spChg chg="add">
          <ac:chgData name="Kevin and Leanne" userId="8be4bac880f9122d" providerId="LiveId" clId="{60B7AD81-104F-4DB4-9AE0-CE97881B62A1}" dt="2021-03-02T16:22:17.549" v="290" actId="26606"/>
          <ac:spMkLst>
            <pc:docMk/>
            <pc:sldMk cId="715065129" sldId="282"/>
            <ac:spMk id="71" creationId="{D2C8CFF3-1768-4D47-AF59-47911390EBC5}"/>
          </ac:spMkLst>
        </pc:spChg>
        <pc:spChg chg="add">
          <ac:chgData name="Kevin and Leanne" userId="8be4bac880f9122d" providerId="LiveId" clId="{60B7AD81-104F-4DB4-9AE0-CE97881B62A1}" dt="2021-03-02T16:22:17.549" v="290" actId="26606"/>
          <ac:spMkLst>
            <pc:docMk/>
            <pc:sldMk cId="715065129" sldId="282"/>
            <ac:spMk id="73" creationId="{BB05EA52-9370-4EC0-A437-A17F4A88C863}"/>
          </ac:spMkLst>
        </pc:spChg>
        <pc:picChg chg="add mod">
          <ac:chgData name="Kevin and Leanne" userId="8be4bac880f9122d" providerId="LiveId" clId="{60B7AD81-104F-4DB4-9AE0-CE97881B62A1}" dt="2021-03-02T16:22:17.549" v="290" actId="26606"/>
          <ac:picMkLst>
            <pc:docMk/>
            <pc:sldMk cId="715065129" sldId="282"/>
            <ac:picMk id="3074" creationId="{711EFDF0-4F7F-49AF-AA37-7B32066249D3}"/>
          </ac:picMkLst>
        </pc:picChg>
      </pc:sldChg>
      <pc:sldChg chg="addSp delSp modSp new mod setBg modClrScheme delDesignElem chgLayout">
        <pc:chgData name="Kevin and Leanne" userId="8be4bac880f9122d" providerId="LiveId" clId="{60B7AD81-104F-4DB4-9AE0-CE97881B62A1}" dt="2021-03-02T16:17:55.581" v="233" actId="20577"/>
        <pc:sldMkLst>
          <pc:docMk/>
          <pc:sldMk cId="2164767616" sldId="283"/>
        </pc:sldMkLst>
        <pc:spChg chg="mod">
          <ac:chgData name="Kevin and Leanne" userId="8be4bac880f9122d" providerId="LiveId" clId="{60B7AD81-104F-4DB4-9AE0-CE97881B62A1}" dt="2021-03-02T15:12:14.043" v="194" actId="26606"/>
          <ac:spMkLst>
            <pc:docMk/>
            <pc:sldMk cId="2164767616" sldId="283"/>
            <ac:spMk id="2" creationId="{36494601-0C93-429A-A7A5-DDF4A13C3957}"/>
          </ac:spMkLst>
        </pc:spChg>
        <pc:spChg chg="del mod">
          <ac:chgData name="Kevin and Leanne" userId="8be4bac880f9122d" providerId="LiveId" clId="{60B7AD81-104F-4DB4-9AE0-CE97881B62A1}" dt="2021-03-02T15:12:14.043" v="194" actId="26606"/>
          <ac:spMkLst>
            <pc:docMk/>
            <pc:sldMk cId="2164767616" sldId="283"/>
            <ac:spMk id="3" creationId="{0DA04F9A-E8BD-457C-B69D-0E429D1B2A8C}"/>
          </ac:spMkLst>
        </pc:spChg>
        <pc:graphicFrameChg chg="add mod">
          <ac:chgData name="Kevin and Leanne" userId="8be4bac880f9122d" providerId="LiveId" clId="{60B7AD81-104F-4DB4-9AE0-CE97881B62A1}" dt="2021-03-02T16:17:55.581" v="233" actId="20577"/>
          <ac:graphicFrameMkLst>
            <pc:docMk/>
            <pc:sldMk cId="2164767616" sldId="283"/>
            <ac:graphicFrameMk id="5" creationId="{DCF9F863-A86F-4CBF-AE61-D437EC191D91}"/>
          </ac:graphicFrameMkLst>
        </pc:graphicFrameChg>
        <pc:picChg chg="add del">
          <ac:chgData name="Kevin and Leanne" userId="8be4bac880f9122d" providerId="LiveId" clId="{60B7AD81-104F-4DB4-9AE0-CE97881B62A1}" dt="2021-03-02T15:13:07.336" v="196"/>
          <ac:picMkLst>
            <pc:docMk/>
            <pc:sldMk cId="2164767616" sldId="283"/>
            <ac:picMk id="9" creationId="{82AABC82-C2D1-4340-A6DF-6E73DF06FCA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09D5A-22A2-49DD-ACEF-0DE84C34BD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A98C7C-99B5-4109-A155-FE151EC34312}">
      <dgm:prSet/>
      <dgm:spPr/>
      <dgm:t>
        <a:bodyPr/>
        <a:lstStyle/>
        <a:p>
          <a:r>
            <a:rPr lang="en-GB" dirty="0"/>
            <a:t>She is a shining star! </a:t>
          </a:r>
          <a:endParaRPr lang="en-US" dirty="0"/>
        </a:p>
      </dgm:t>
    </dgm:pt>
    <dgm:pt modelId="{732B6B1A-28B5-486F-9000-8756BD740DD0}" type="parTrans" cxnId="{C4586506-8D8F-4AEE-B5A1-6C493DB3D1A6}">
      <dgm:prSet/>
      <dgm:spPr/>
      <dgm:t>
        <a:bodyPr/>
        <a:lstStyle/>
        <a:p>
          <a:endParaRPr lang="en-US"/>
        </a:p>
      </dgm:t>
    </dgm:pt>
    <dgm:pt modelId="{DE3EA09D-A5FA-4C78-8693-603B39FD6F57}" type="sibTrans" cxnId="{C4586506-8D8F-4AEE-B5A1-6C493DB3D1A6}">
      <dgm:prSet/>
      <dgm:spPr/>
      <dgm:t>
        <a:bodyPr/>
        <a:lstStyle/>
        <a:p>
          <a:endParaRPr lang="en-US"/>
        </a:p>
      </dgm:t>
    </dgm:pt>
    <dgm:pt modelId="{AF52E13A-0696-4200-AB2E-FC321C96B6EF}">
      <dgm:prSet/>
      <dgm:spPr/>
      <dgm:t>
        <a:bodyPr/>
        <a:lstStyle/>
        <a:p>
          <a:r>
            <a:rPr lang="en-GB" dirty="0"/>
            <a:t>Custard is a bowl of happiness! </a:t>
          </a:r>
          <a:endParaRPr lang="en-US" dirty="0"/>
        </a:p>
      </dgm:t>
    </dgm:pt>
    <dgm:pt modelId="{4B08EAFC-3430-4577-964D-77D59AC4AAAF}" type="parTrans" cxnId="{8BE20CCC-7C01-4561-8D2D-403231A48A84}">
      <dgm:prSet/>
      <dgm:spPr/>
      <dgm:t>
        <a:bodyPr/>
        <a:lstStyle/>
        <a:p>
          <a:endParaRPr lang="en-US"/>
        </a:p>
      </dgm:t>
    </dgm:pt>
    <dgm:pt modelId="{C3493BC9-F74B-4EBD-B242-AAB86A126677}" type="sibTrans" cxnId="{8BE20CCC-7C01-4561-8D2D-403231A48A84}">
      <dgm:prSet/>
      <dgm:spPr/>
      <dgm:t>
        <a:bodyPr/>
        <a:lstStyle/>
        <a:p>
          <a:endParaRPr lang="en-US"/>
        </a:p>
      </dgm:t>
    </dgm:pt>
    <dgm:pt modelId="{690608C7-25E3-486B-AD23-3233C0F5369A}">
      <dgm:prSet/>
      <dgm:spPr/>
      <dgm:t>
        <a:bodyPr/>
        <a:lstStyle/>
        <a:p>
          <a:r>
            <a:rPr lang="en-GB" dirty="0"/>
            <a:t>He has the heart of a lion!</a:t>
          </a:r>
        </a:p>
        <a:p>
          <a:endParaRPr lang="en-US" dirty="0"/>
        </a:p>
      </dgm:t>
    </dgm:pt>
    <dgm:pt modelId="{62E12B07-DF19-427F-A34B-975FE9A59B3C}" type="parTrans" cxnId="{4CED9216-B98C-40B8-8DEE-DB769123DBAC}">
      <dgm:prSet/>
      <dgm:spPr/>
      <dgm:t>
        <a:bodyPr/>
        <a:lstStyle/>
        <a:p>
          <a:endParaRPr lang="en-US"/>
        </a:p>
      </dgm:t>
    </dgm:pt>
    <dgm:pt modelId="{2CFCEF2B-30C5-48C2-B065-2498C5BE66C6}" type="sibTrans" cxnId="{4CED9216-B98C-40B8-8DEE-DB769123DBAC}">
      <dgm:prSet/>
      <dgm:spPr/>
      <dgm:t>
        <a:bodyPr/>
        <a:lstStyle/>
        <a:p>
          <a:endParaRPr lang="en-US"/>
        </a:p>
      </dgm:t>
    </dgm:pt>
    <dgm:pt modelId="{0EE5D9F2-9D3C-4258-90A2-CBB507F6A1E4}" type="pres">
      <dgm:prSet presAssocID="{FBB09D5A-22A2-49DD-ACEF-0DE84C34BD8A}" presName="root" presStyleCnt="0">
        <dgm:presLayoutVars>
          <dgm:dir/>
          <dgm:resizeHandles val="exact"/>
        </dgm:presLayoutVars>
      </dgm:prSet>
      <dgm:spPr/>
    </dgm:pt>
    <dgm:pt modelId="{576E4764-5C9E-4A0E-AB4C-C9E1EB2A2DA3}" type="pres">
      <dgm:prSet presAssocID="{FFA98C7C-99B5-4109-A155-FE151EC34312}" presName="compNode" presStyleCnt="0"/>
      <dgm:spPr/>
    </dgm:pt>
    <dgm:pt modelId="{2AA013BF-2933-47B8-9506-9D804D0EEBD7}" type="pres">
      <dgm:prSet presAssocID="{FFA98C7C-99B5-4109-A155-FE151EC34312}" presName="bgRect" presStyleLbl="bgShp" presStyleIdx="0" presStyleCnt="3"/>
      <dgm:spPr/>
    </dgm:pt>
    <dgm:pt modelId="{64C5123F-67E6-431B-9D1F-3A87D130192D}" type="pres">
      <dgm:prSet presAssocID="{FFA98C7C-99B5-4109-A155-FE151EC343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s"/>
        </a:ext>
      </dgm:extLst>
    </dgm:pt>
    <dgm:pt modelId="{0080F810-14DF-439E-9144-0CD5BDEFB73E}" type="pres">
      <dgm:prSet presAssocID="{FFA98C7C-99B5-4109-A155-FE151EC34312}" presName="spaceRect" presStyleCnt="0"/>
      <dgm:spPr/>
    </dgm:pt>
    <dgm:pt modelId="{89838FAD-87BB-4C5A-881F-EB86C80FA365}" type="pres">
      <dgm:prSet presAssocID="{FFA98C7C-99B5-4109-A155-FE151EC34312}" presName="parTx" presStyleLbl="revTx" presStyleIdx="0" presStyleCnt="3">
        <dgm:presLayoutVars>
          <dgm:chMax val="0"/>
          <dgm:chPref val="0"/>
        </dgm:presLayoutVars>
      </dgm:prSet>
      <dgm:spPr/>
    </dgm:pt>
    <dgm:pt modelId="{16A6DDD1-E67F-447E-B858-749FDAFDB162}" type="pres">
      <dgm:prSet presAssocID="{DE3EA09D-A5FA-4C78-8693-603B39FD6F57}" presName="sibTrans" presStyleCnt="0"/>
      <dgm:spPr/>
    </dgm:pt>
    <dgm:pt modelId="{5E70BC51-C418-485A-A31A-D92CBC1F1648}" type="pres">
      <dgm:prSet presAssocID="{AF52E13A-0696-4200-AB2E-FC321C96B6EF}" presName="compNode" presStyleCnt="0"/>
      <dgm:spPr/>
    </dgm:pt>
    <dgm:pt modelId="{5BFA8E0F-ABCC-4691-B96D-527B08F03A38}" type="pres">
      <dgm:prSet presAssocID="{AF52E13A-0696-4200-AB2E-FC321C96B6EF}" presName="bgRect" presStyleLbl="bgShp" presStyleIdx="1" presStyleCnt="3"/>
      <dgm:spPr/>
    </dgm:pt>
    <dgm:pt modelId="{81BAD544-2256-49C8-B7F7-E14673FD3FE9}" type="pres">
      <dgm:prSet presAssocID="{AF52E13A-0696-4200-AB2E-FC321C96B6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l"/>
        </a:ext>
      </dgm:extLst>
    </dgm:pt>
    <dgm:pt modelId="{0FC4B9D8-997D-4833-9717-BADF0BE342B9}" type="pres">
      <dgm:prSet presAssocID="{AF52E13A-0696-4200-AB2E-FC321C96B6EF}" presName="spaceRect" presStyleCnt="0"/>
      <dgm:spPr/>
    </dgm:pt>
    <dgm:pt modelId="{28847891-07B6-4EFC-B4B5-5ECEF1DBCAF7}" type="pres">
      <dgm:prSet presAssocID="{AF52E13A-0696-4200-AB2E-FC321C96B6EF}" presName="parTx" presStyleLbl="revTx" presStyleIdx="1" presStyleCnt="3">
        <dgm:presLayoutVars>
          <dgm:chMax val="0"/>
          <dgm:chPref val="0"/>
        </dgm:presLayoutVars>
      </dgm:prSet>
      <dgm:spPr/>
    </dgm:pt>
    <dgm:pt modelId="{E412107F-07AE-4126-8670-0D8F62F8005D}" type="pres">
      <dgm:prSet presAssocID="{C3493BC9-F74B-4EBD-B242-AAB86A126677}" presName="sibTrans" presStyleCnt="0"/>
      <dgm:spPr/>
    </dgm:pt>
    <dgm:pt modelId="{7698E695-4442-44B7-9FB0-BC83048B593B}" type="pres">
      <dgm:prSet presAssocID="{690608C7-25E3-486B-AD23-3233C0F5369A}" presName="compNode" presStyleCnt="0"/>
      <dgm:spPr/>
    </dgm:pt>
    <dgm:pt modelId="{3D9B1FAD-6180-483D-9262-9D2E0A88AED8}" type="pres">
      <dgm:prSet presAssocID="{690608C7-25E3-486B-AD23-3233C0F5369A}" presName="bgRect" presStyleLbl="bgShp" presStyleIdx="2" presStyleCnt="3"/>
      <dgm:spPr/>
    </dgm:pt>
    <dgm:pt modelId="{3A393085-E85D-4DB7-9000-6FA60CE284B4}" type="pres">
      <dgm:prSet presAssocID="{690608C7-25E3-486B-AD23-3233C0F536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84D179B1-5A63-4151-8CBC-2A7A1DCFB5E8}" type="pres">
      <dgm:prSet presAssocID="{690608C7-25E3-486B-AD23-3233C0F5369A}" presName="spaceRect" presStyleCnt="0"/>
      <dgm:spPr/>
    </dgm:pt>
    <dgm:pt modelId="{5FEA7CF7-E9C0-4ABE-9199-4A3CC0112AEC}" type="pres">
      <dgm:prSet presAssocID="{690608C7-25E3-486B-AD23-3233C0F536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4586506-8D8F-4AEE-B5A1-6C493DB3D1A6}" srcId="{FBB09D5A-22A2-49DD-ACEF-0DE84C34BD8A}" destId="{FFA98C7C-99B5-4109-A155-FE151EC34312}" srcOrd="0" destOrd="0" parTransId="{732B6B1A-28B5-486F-9000-8756BD740DD0}" sibTransId="{DE3EA09D-A5FA-4C78-8693-603B39FD6F57}"/>
    <dgm:cxn modelId="{4CED9216-B98C-40B8-8DEE-DB769123DBAC}" srcId="{FBB09D5A-22A2-49DD-ACEF-0DE84C34BD8A}" destId="{690608C7-25E3-486B-AD23-3233C0F5369A}" srcOrd="2" destOrd="0" parTransId="{62E12B07-DF19-427F-A34B-975FE9A59B3C}" sibTransId="{2CFCEF2B-30C5-48C2-B065-2498C5BE66C6}"/>
    <dgm:cxn modelId="{D1666323-07C1-4B97-B57F-50F3E892B2C4}" type="presOf" srcId="{FFA98C7C-99B5-4109-A155-FE151EC34312}" destId="{89838FAD-87BB-4C5A-881F-EB86C80FA365}" srcOrd="0" destOrd="0" presId="urn:microsoft.com/office/officeart/2018/2/layout/IconVerticalSolidList"/>
    <dgm:cxn modelId="{4F80F345-5EAD-458E-B7FC-75C005138923}" type="presOf" srcId="{690608C7-25E3-486B-AD23-3233C0F5369A}" destId="{5FEA7CF7-E9C0-4ABE-9199-4A3CC0112AEC}" srcOrd="0" destOrd="0" presId="urn:microsoft.com/office/officeart/2018/2/layout/IconVerticalSolidList"/>
    <dgm:cxn modelId="{7B61CA83-F014-4350-B8B5-2CE4731439FB}" type="presOf" srcId="{AF52E13A-0696-4200-AB2E-FC321C96B6EF}" destId="{28847891-07B6-4EFC-B4B5-5ECEF1DBCAF7}" srcOrd="0" destOrd="0" presId="urn:microsoft.com/office/officeart/2018/2/layout/IconVerticalSolidList"/>
    <dgm:cxn modelId="{5CE62089-20ED-41A7-95C6-DA5072F97D74}" type="presOf" srcId="{FBB09D5A-22A2-49DD-ACEF-0DE84C34BD8A}" destId="{0EE5D9F2-9D3C-4258-90A2-CBB507F6A1E4}" srcOrd="0" destOrd="0" presId="urn:microsoft.com/office/officeart/2018/2/layout/IconVerticalSolidList"/>
    <dgm:cxn modelId="{8BE20CCC-7C01-4561-8D2D-403231A48A84}" srcId="{FBB09D5A-22A2-49DD-ACEF-0DE84C34BD8A}" destId="{AF52E13A-0696-4200-AB2E-FC321C96B6EF}" srcOrd="1" destOrd="0" parTransId="{4B08EAFC-3430-4577-964D-77D59AC4AAAF}" sibTransId="{C3493BC9-F74B-4EBD-B242-AAB86A126677}"/>
    <dgm:cxn modelId="{FFD6E18C-5B4A-4568-A5E4-3910671C97D5}" type="presParOf" srcId="{0EE5D9F2-9D3C-4258-90A2-CBB507F6A1E4}" destId="{576E4764-5C9E-4A0E-AB4C-C9E1EB2A2DA3}" srcOrd="0" destOrd="0" presId="urn:microsoft.com/office/officeart/2018/2/layout/IconVerticalSolidList"/>
    <dgm:cxn modelId="{41EA6F35-750C-44F2-8BAC-6EF88CD79532}" type="presParOf" srcId="{576E4764-5C9E-4A0E-AB4C-C9E1EB2A2DA3}" destId="{2AA013BF-2933-47B8-9506-9D804D0EEBD7}" srcOrd="0" destOrd="0" presId="urn:microsoft.com/office/officeart/2018/2/layout/IconVerticalSolidList"/>
    <dgm:cxn modelId="{13EE6B1A-7541-4A8C-8EA7-F82F1D7E2477}" type="presParOf" srcId="{576E4764-5C9E-4A0E-AB4C-C9E1EB2A2DA3}" destId="{64C5123F-67E6-431B-9D1F-3A87D130192D}" srcOrd="1" destOrd="0" presId="urn:microsoft.com/office/officeart/2018/2/layout/IconVerticalSolidList"/>
    <dgm:cxn modelId="{F7444168-E489-4B44-B955-1B967DC5F7EF}" type="presParOf" srcId="{576E4764-5C9E-4A0E-AB4C-C9E1EB2A2DA3}" destId="{0080F810-14DF-439E-9144-0CD5BDEFB73E}" srcOrd="2" destOrd="0" presId="urn:microsoft.com/office/officeart/2018/2/layout/IconVerticalSolidList"/>
    <dgm:cxn modelId="{5612927B-09E8-4E57-8016-89AD438A5F71}" type="presParOf" srcId="{576E4764-5C9E-4A0E-AB4C-C9E1EB2A2DA3}" destId="{89838FAD-87BB-4C5A-881F-EB86C80FA365}" srcOrd="3" destOrd="0" presId="urn:microsoft.com/office/officeart/2018/2/layout/IconVerticalSolidList"/>
    <dgm:cxn modelId="{A7B4CB8A-0724-451E-B52B-84011A341D0D}" type="presParOf" srcId="{0EE5D9F2-9D3C-4258-90A2-CBB507F6A1E4}" destId="{16A6DDD1-E67F-447E-B858-749FDAFDB162}" srcOrd="1" destOrd="0" presId="urn:microsoft.com/office/officeart/2018/2/layout/IconVerticalSolidList"/>
    <dgm:cxn modelId="{89DD08A2-9A68-45AB-9D02-39C610BA0B47}" type="presParOf" srcId="{0EE5D9F2-9D3C-4258-90A2-CBB507F6A1E4}" destId="{5E70BC51-C418-485A-A31A-D92CBC1F1648}" srcOrd="2" destOrd="0" presId="urn:microsoft.com/office/officeart/2018/2/layout/IconVerticalSolidList"/>
    <dgm:cxn modelId="{EF709002-065F-464D-B873-1AA4807068E4}" type="presParOf" srcId="{5E70BC51-C418-485A-A31A-D92CBC1F1648}" destId="{5BFA8E0F-ABCC-4691-B96D-527B08F03A38}" srcOrd="0" destOrd="0" presId="urn:microsoft.com/office/officeart/2018/2/layout/IconVerticalSolidList"/>
    <dgm:cxn modelId="{1C4488C8-E43E-47F3-AB62-573BA77B3461}" type="presParOf" srcId="{5E70BC51-C418-485A-A31A-D92CBC1F1648}" destId="{81BAD544-2256-49C8-B7F7-E14673FD3FE9}" srcOrd="1" destOrd="0" presId="urn:microsoft.com/office/officeart/2018/2/layout/IconVerticalSolidList"/>
    <dgm:cxn modelId="{48085D6E-0288-4116-AB0D-C33AC8E0A7A1}" type="presParOf" srcId="{5E70BC51-C418-485A-A31A-D92CBC1F1648}" destId="{0FC4B9D8-997D-4833-9717-BADF0BE342B9}" srcOrd="2" destOrd="0" presId="urn:microsoft.com/office/officeart/2018/2/layout/IconVerticalSolidList"/>
    <dgm:cxn modelId="{CD59C0B5-DA13-4657-913D-35449B03D038}" type="presParOf" srcId="{5E70BC51-C418-485A-A31A-D92CBC1F1648}" destId="{28847891-07B6-4EFC-B4B5-5ECEF1DBCAF7}" srcOrd="3" destOrd="0" presId="urn:microsoft.com/office/officeart/2018/2/layout/IconVerticalSolidList"/>
    <dgm:cxn modelId="{2B6C7443-7E62-4FBD-ACE0-1CF8A84FA9D4}" type="presParOf" srcId="{0EE5D9F2-9D3C-4258-90A2-CBB507F6A1E4}" destId="{E412107F-07AE-4126-8670-0D8F62F8005D}" srcOrd="3" destOrd="0" presId="urn:microsoft.com/office/officeart/2018/2/layout/IconVerticalSolidList"/>
    <dgm:cxn modelId="{78236ADF-DC0F-425D-B8A4-C085BFE3155D}" type="presParOf" srcId="{0EE5D9F2-9D3C-4258-90A2-CBB507F6A1E4}" destId="{7698E695-4442-44B7-9FB0-BC83048B593B}" srcOrd="4" destOrd="0" presId="urn:microsoft.com/office/officeart/2018/2/layout/IconVerticalSolidList"/>
    <dgm:cxn modelId="{41726638-28B9-4C76-866D-52C52C63956F}" type="presParOf" srcId="{7698E695-4442-44B7-9FB0-BC83048B593B}" destId="{3D9B1FAD-6180-483D-9262-9D2E0A88AED8}" srcOrd="0" destOrd="0" presId="urn:microsoft.com/office/officeart/2018/2/layout/IconVerticalSolidList"/>
    <dgm:cxn modelId="{F7F52C10-EA59-4A83-82DD-9F2728C85F4D}" type="presParOf" srcId="{7698E695-4442-44B7-9FB0-BC83048B593B}" destId="{3A393085-E85D-4DB7-9000-6FA60CE284B4}" srcOrd="1" destOrd="0" presId="urn:microsoft.com/office/officeart/2018/2/layout/IconVerticalSolidList"/>
    <dgm:cxn modelId="{B43CD901-EE63-49D1-B7DC-6DF6F29123B2}" type="presParOf" srcId="{7698E695-4442-44B7-9FB0-BC83048B593B}" destId="{84D179B1-5A63-4151-8CBC-2A7A1DCFB5E8}" srcOrd="2" destOrd="0" presId="urn:microsoft.com/office/officeart/2018/2/layout/IconVerticalSolidList"/>
    <dgm:cxn modelId="{E76E3560-221B-402D-B23C-FE77133EF03B}" type="presParOf" srcId="{7698E695-4442-44B7-9FB0-BC83048B593B}" destId="{5FEA7CF7-E9C0-4ABE-9199-4A3CC0112A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013BF-2933-47B8-9506-9D804D0EEBD7}">
      <dsp:nvSpPr>
        <dsp:cNvPr id="0" name=""/>
        <dsp:cNvSpPr/>
      </dsp:nvSpPr>
      <dsp:spPr>
        <a:xfrm>
          <a:off x="0" y="598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5123F-67E6-431B-9D1F-3A87D130192D}">
      <dsp:nvSpPr>
        <dsp:cNvPr id="0" name=""/>
        <dsp:cNvSpPr/>
      </dsp:nvSpPr>
      <dsp:spPr>
        <a:xfrm>
          <a:off x="423357" y="315492"/>
          <a:ext cx="769740" cy="769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38FAD-87BB-4C5A-881F-EB86C80FA365}">
      <dsp:nvSpPr>
        <dsp:cNvPr id="0" name=""/>
        <dsp:cNvSpPr/>
      </dsp:nvSpPr>
      <dsp:spPr>
        <a:xfrm>
          <a:off x="1616455" y="598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She is a shining star! </a:t>
          </a:r>
          <a:endParaRPr lang="en-US" sz="2500" kern="1200" dirty="0"/>
        </a:p>
      </dsp:txBody>
      <dsp:txXfrm>
        <a:off x="1616455" y="598"/>
        <a:ext cx="4649555" cy="1399528"/>
      </dsp:txXfrm>
    </dsp:sp>
    <dsp:sp modelId="{5BFA8E0F-ABCC-4691-B96D-527B08F03A38}">
      <dsp:nvSpPr>
        <dsp:cNvPr id="0" name=""/>
        <dsp:cNvSpPr/>
      </dsp:nvSpPr>
      <dsp:spPr>
        <a:xfrm>
          <a:off x="0" y="1750009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AD544-2256-49C8-B7F7-E14673FD3FE9}">
      <dsp:nvSpPr>
        <dsp:cNvPr id="0" name=""/>
        <dsp:cNvSpPr/>
      </dsp:nvSpPr>
      <dsp:spPr>
        <a:xfrm>
          <a:off x="423357" y="2064903"/>
          <a:ext cx="769740" cy="769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47891-07B6-4EFC-B4B5-5ECEF1DBCAF7}">
      <dsp:nvSpPr>
        <dsp:cNvPr id="0" name=""/>
        <dsp:cNvSpPr/>
      </dsp:nvSpPr>
      <dsp:spPr>
        <a:xfrm>
          <a:off x="1616455" y="1750009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Custard is a bowl of happiness! </a:t>
          </a:r>
          <a:endParaRPr lang="en-US" sz="2500" kern="1200" dirty="0"/>
        </a:p>
      </dsp:txBody>
      <dsp:txXfrm>
        <a:off x="1616455" y="1750009"/>
        <a:ext cx="4649555" cy="1399528"/>
      </dsp:txXfrm>
    </dsp:sp>
    <dsp:sp modelId="{3D9B1FAD-6180-483D-9262-9D2E0A88AED8}">
      <dsp:nvSpPr>
        <dsp:cNvPr id="0" name=""/>
        <dsp:cNvSpPr/>
      </dsp:nvSpPr>
      <dsp:spPr>
        <a:xfrm>
          <a:off x="0" y="3499420"/>
          <a:ext cx="6266011" cy="1399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93085-E85D-4DB7-9000-6FA60CE284B4}">
      <dsp:nvSpPr>
        <dsp:cNvPr id="0" name=""/>
        <dsp:cNvSpPr/>
      </dsp:nvSpPr>
      <dsp:spPr>
        <a:xfrm>
          <a:off x="423357" y="3814314"/>
          <a:ext cx="769740" cy="769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A7CF7-E9C0-4ABE-9199-4A3CC0112AEC}">
      <dsp:nvSpPr>
        <dsp:cNvPr id="0" name=""/>
        <dsp:cNvSpPr/>
      </dsp:nvSpPr>
      <dsp:spPr>
        <a:xfrm>
          <a:off x="1616455" y="3499420"/>
          <a:ext cx="4649555" cy="139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17" tIns="148117" rIns="148117" bIns="14811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He has the heart of a lion!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616455" y="3499420"/>
        <a:ext cx="4649555" cy="1399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43389-6C7B-49CC-89CD-A9E2C1F3092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0503-4E50-4D6F-B893-F69BFEE94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9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https://www.flickr.com/photos/kim_carpenter_nj/7565537700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7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https://www.flickr.com/photos/kim_carpenter_nj/7565537700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2DCF-5107-4D08-932A-62013EDA3B8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3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9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6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1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F7E28-B693-4F4E-8C56-FE2792F940E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105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8F06B-2243-4A26-A71C-BEA0EA7BCE95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260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FDE71-4224-491B-B7DB-A7381F4A45E9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2928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98DBC-3C43-4486-BB2C-7EAEEE31056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3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9DEE8-D1A9-4D87-A027-1179F792F4F3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120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CC51E-BD11-4678-847A-96FBD223D920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4538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61184-EAFF-418C-B1E4-D7B4AAB09096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767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83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98F26-80DB-4E60-B794-92C91CE6AEFF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6074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879D1-719F-4C21-8138-AE5C3A2088BA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66244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3C70B-5850-4578-9C5C-98DA970551C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34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6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4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5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5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78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0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8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4568B72-AB61-4A19-8C9B-92F5EBD1D863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F2FC8A-6B5F-42B8-85D7-2F322DB68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bc.co.uk/bitesize/topics/zfkk7ty/articles/z9tkxf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51" r="3" b="10144"/>
          <a:stretch/>
        </p:blipFill>
        <p:spPr>
          <a:xfrm>
            <a:off x="20" y="4571996"/>
            <a:ext cx="5315041" cy="2286002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98D49316-27CF-4C3D-BE8C-042F06B8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 b="1" u="sng" dirty="0">
                <a:latin typeface="Comic Sans MS" panose="030F0702030302020204" pitchFamily="66" charset="0"/>
              </a:rPr>
              <a:t>Metaphors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7" r="3" b="10458"/>
          <a:stretch/>
        </p:blipFill>
        <p:spPr>
          <a:xfrm rot="21600000">
            <a:off x="20" y="-2"/>
            <a:ext cx="5315041" cy="2286000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8F131E2-7F73-4FF8-808F-0B022A8B4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7" r="-3" b="41182"/>
          <a:stretch/>
        </p:blipFill>
        <p:spPr bwMode="auto">
          <a:xfrm>
            <a:off x="20" y="2285999"/>
            <a:ext cx="5315041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119732" y="2858703"/>
            <a:ext cx="5876798" cy="30425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3600" b="1" u="sng" dirty="0">
                <a:solidFill>
                  <a:srgbClr val="FFFFFF"/>
                </a:solidFill>
                <a:latin typeface="Comic Sans MS" panose="030F0702030302020204" pitchFamily="66" charset="0"/>
              </a:rPr>
              <a:t>Learning Intention:</a:t>
            </a:r>
          </a:p>
          <a:p>
            <a:pPr algn="just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altLang="en-US" sz="3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 can </a:t>
            </a:r>
            <a:r>
              <a:rPr lang="en-US" altLang="en-US" sz="36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recognise</a:t>
            </a:r>
            <a:r>
              <a:rPr lang="en-US" altLang="en-US" sz="3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and use different metaphors</a:t>
            </a:r>
            <a:r>
              <a:rPr lang="en-US" altLang="en-US" b="1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0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0" y="3429275"/>
            <a:ext cx="3938357" cy="345673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325201">
            <a:off x="4339087" y="2725975"/>
            <a:ext cx="68495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This metaphor compares life with a rollercoaster. It says life </a:t>
            </a:r>
            <a:r>
              <a:rPr lang="en-GB" altLang="en-US" sz="3200" dirty="0">
                <a:solidFill>
                  <a:srgbClr val="6B9B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is</a:t>
            </a:r>
            <a:r>
              <a:rPr lang="en-GB" altLang="en-US" sz="32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a roller coaster. It has its ups and downs and can be scary and yet exciting. Much is conveyed in a few words.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288"/>
            <a:ext cx="12192000" cy="21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4103"/>
            <a:ext cx="12192000" cy="21396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513406">
            <a:off x="940070" y="3876125"/>
            <a:ext cx="3279102" cy="2535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95" y="3368291"/>
            <a:ext cx="3932261" cy="3505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622" y="2295932"/>
            <a:ext cx="7480440" cy="30055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622" y="4074207"/>
            <a:ext cx="6998815" cy="25300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56" y="1129478"/>
            <a:ext cx="11613887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4601-0C93-429A-A7A5-DDF4A13C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 metaphor examples: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F9F863-A86F-4CBF-AE61-D437EC191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28778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476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58" y="3150839"/>
            <a:ext cx="5986791" cy="2749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2" y="1156782"/>
            <a:ext cx="11437087" cy="128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F01FAB-BC9F-411D-AC7D-1D636E8FD4C3}"/>
              </a:ext>
            </a:extLst>
          </p:cNvPr>
          <p:cNvSpPr txBox="1"/>
          <p:nvPr/>
        </p:nvSpPr>
        <p:spPr>
          <a:xfrm>
            <a:off x="3964056" y="348835"/>
            <a:ext cx="42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Task 1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B7BD1950-DB7D-4EDB-A1F7-26A5D2F5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03" y="24431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68AB-E029-4BF9-9B23-9F23B7E36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0493" y="2386744"/>
            <a:ext cx="5925310" cy="1645920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Task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2E69F-87FE-472A-98F9-B0F5546DF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0493" y="4171811"/>
            <a:ext cx="6251729" cy="219734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GB" sz="112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https://www.bbc.co.uk/bitesize/topics/zfkk7ty/articles/z9tkxfr</a:t>
            </a:r>
            <a:endParaRPr lang="en-GB" sz="11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GB" sz="1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a look at this clip and have a go at the quiz to test yourself on the differences between a metaphor and a simile. </a:t>
            </a:r>
          </a:p>
          <a:p>
            <a:pPr>
              <a:lnSpc>
                <a:spcPct val="90000"/>
              </a:lnSpc>
            </a:pPr>
            <a:endParaRPr lang="en-GB" sz="13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C8CFF3-1768-4D47-AF59-47911390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4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05EA52-9370-4EC0-A437-A17F4A88C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6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711EFDF0-4F7F-49AF-AA37-7B3206624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r="17714" b="-2"/>
          <a:stretch/>
        </p:blipFill>
        <p:spPr bwMode="auto">
          <a:xfrm>
            <a:off x="1123901" y="1122807"/>
            <a:ext cx="30449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160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Gill Sans MT</vt:lpstr>
      <vt:lpstr>GrilledCheese BTN</vt:lpstr>
      <vt:lpstr>Office Theme</vt:lpstr>
      <vt:lpstr>Parcel</vt:lpstr>
      <vt:lpstr>Metaphors</vt:lpstr>
      <vt:lpstr>PowerPoint Presentation</vt:lpstr>
      <vt:lpstr>PowerPoint Presentation</vt:lpstr>
      <vt:lpstr>Other metaphor examples:</vt:lpstr>
      <vt:lpstr>PowerPoint Presentation</vt:lpstr>
      <vt:lpstr>Task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Similes and Metaphors</dc:title>
  <dc:creator>Karen Maddocks</dc:creator>
  <cp:lastModifiedBy>Kevin and Leanne</cp:lastModifiedBy>
  <cp:revision>11</cp:revision>
  <dcterms:created xsi:type="dcterms:W3CDTF">2015-08-22T14:53:15Z</dcterms:created>
  <dcterms:modified xsi:type="dcterms:W3CDTF">2021-03-02T16:23:27Z</dcterms:modified>
</cp:coreProperties>
</file>