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8" r:id="rId2"/>
    <p:sldId id="275" r:id="rId3"/>
    <p:sldId id="276" r:id="rId4"/>
    <p:sldId id="277" r:id="rId5"/>
    <p:sldId id="278" r:id="rId6"/>
    <p:sldId id="279" r:id="rId7"/>
    <p:sldId id="280" r:id="rId8"/>
  </p:sldIdLst>
  <p:sldSz cx="9144000" cy="6858000" type="screen4x3"/>
  <p:notesSz cx="6858000" cy="9144000"/>
  <p:embeddedFontLst>
    <p:embeddedFont>
      <p:font typeface="Twinkl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2"/>
    <a:srgbClr val="00A7E6"/>
    <a:srgbClr val="E62121"/>
    <a:srgbClr val="E52122"/>
    <a:srgbClr val="E42123"/>
    <a:srgbClr val="87BD31"/>
    <a:srgbClr val="E52221"/>
    <a:srgbClr val="FA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7" autoAdjust="0"/>
  </p:normalViewPr>
  <p:slideViewPr>
    <p:cSldViewPr snapToGrid="0"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customXml" Target="../customXml/item3.xml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47A360-902A-4A77-9BD4-88721E14B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628B8-805A-438B-B1B6-1775AEFAE9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4847F3-3789-402A-BC09-3D019F32C142}" type="datetimeFigureOut">
              <a:rPr lang="en-GB"/>
              <a:pPr>
                <a:defRPr/>
              </a:pPr>
              <a:t>04/03/2021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FC90C-8BB2-4F47-95FD-BDEED582ED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F5A0A-4E6F-4AE9-83D3-2B09690D8E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46225C-BBF6-4C3F-BED0-60577E445D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741A1E-AC92-4233-B4B7-DDADF76BCD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7F23A-517A-4236-91EA-19A1C040F4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E5A545-0AB6-4B1F-8024-69E8208100FA}" type="datetimeFigureOut">
              <a:rPr lang="en-GB"/>
              <a:pPr>
                <a:defRPr/>
              </a:pPr>
              <a:t>04/03/2021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FB5047C-0573-458C-A433-0139DF853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726EEAC-850F-4771-B31F-EA71E868C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67D0D-78D7-4EEF-8F1C-A862BAB07C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5884E-70AD-4CCB-93F6-2A8BEEC85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BF2C18-9C32-49BB-8052-FD551B2994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209EDC1-DDD4-4313-B27C-40B773C38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31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A6F8445-1B4A-41E2-B68C-D1D5BEFC49C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A23AA90-E7BC-48FE-BF2E-6D1CA6B86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6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748BCF4-67CF-427B-885A-D809AAAF852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34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9B3CD07-B5B6-48CD-96A7-015911BEA55A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7C93464-D1D6-41E5-B5A7-2BDFD567B74B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F0393E-E537-4858-8D05-701FF87DF2AD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9F5FE8-159F-483D-8EED-A5A9DD81FD77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DD26E60C-E45A-475E-A5E6-AA84F9C8CBB1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271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6429567-A19B-4253-99B1-A72420D7D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7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40AD78E-7391-444B-B972-B6D05383DA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7FB0EB-69FA-4C22-882D-6F8760D8CC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0111F7B-5743-4523-A814-B44C094B1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6"/>
    </mc:Choice>
    <mc:Fallback>
      <p:transition spd="slow" advTm="1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>
            <a:extLst>
              <a:ext uri="{FF2B5EF4-FFF2-40B4-BE49-F238E27FC236}">
                <a16:creationId xmlns:a16="http://schemas.microsoft.com/office/drawing/2014/main" id="{39D017B8-0530-4329-A3E3-66904191420F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930275"/>
            <a:ext cx="1304925" cy="1190625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8F636DB8-E32D-41B4-B9D9-D434D7058141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613" name="TextBox 4">
              <a:extLst>
                <a:ext uri="{FF2B5EF4-FFF2-40B4-BE49-F238E27FC236}">
                  <a16:creationId xmlns:a16="http://schemas.microsoft.com/office/drawing/2014/main" id="{044071BA-9876-427A-9680-76EED4902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69354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51" name="Pentagon 50">
            <a:extLst>
              <a:ext uri="{FF2B5EF4-FFF2-40B4-BE49-F238E27FC236}">
                <a16:creationId xmlns:a16="http://schemas.microsoft.com/office/drawing/2014/main" id="{B0E8D7FD-02A3-46A3-8C5D-7D308AB3B61A}"/>
              </a:ext>
            </a:extLst>
          </p:cNvPr>
          <p:cNvSpPr/>
          <p:nvPr/>
        </p:nvSpPr>
        <p:spPr bwMode="auto">
          <a:xfrm>
            <a:off x="868363" y="76993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84" name="TextBox 17">
            <a:extLst>
              <a:ext uri="{FF2B5EF4-FFF2-40B4-BE49-F238E27FC236}">
                <a16:creationId xmlns:a16="http://schemas.microsoft.com/office/drawing/2014/main" id="{1DCEB736-3988-4199-BBCE-D1137151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788988"/>
            <a:ext cx="376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Pentagon 53">
            <a:extLst>
              <a:ext uri="{FF2B5EF4-FFF2-40B4-BE49-F238E27FC236}">
                <a16:creationId xmlns:a16="http://schemas.microsoft.com/office/drawing/2014/main" id="{2EEB7B07-E1BD-486F-9101-20E506758288}"/>
              </a:ext>
            </a:extLst>
          </p:cNvPr>
          <p:cNvSpPr/>
          <p:nvPr/>
        </p:nvSpPr>
        <p:spPr bwMode="auto">
          <a:xfrm>
            <a:off x="869950" y="132873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86" name="TextBox 35">
            <a:extLst>
              <a:ext uri="{FF2B5EF4-FFF2-40B4-BE49-F238E27FC236}">
                <a16:creationId xmlns:a16="http://schemas.microsoft.com/office/drawing/2014/main" id="{5258A0C5-8DA8-45CB-93ED-2DA25060F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347788"/>
            <a:ext cx="392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Pentagon 56">
            <a:extLst>
              <a:ext uri="{FF2B5EF4-FFF2-40B4-BE49-F238E27FC236}">
                <a16:creationId xmlns:a16="http://schemas.microsoft.com/office/drawing/2014/main" id="{1B3402C0-6918-48C0-8293-CBEC9979A040}"/>
              </a:ext>
            </a:extLst>
          </p:cNvPr>
          <p:cNvSpPr/>
          <p:nvPr/>
        </p:nvSpPr>
        <p:spPr bwMode="auto">
          <a:xfrm>
            <a:off x="869950" y="1884363"/>
            <a:ext cx="871538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88" name="TextBox 53">
            <a:extLst>
              <a:ext uri="{FF2B5EF4-FFF2-40B4-BE49-F238E27FC236}">
                <a16:creationId xmlns:a16="http://schemas.microsoft.com/office/drawing/2014/main" id="{84359A65-1B8D-4E5B-B1A0-F84454EB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903413"/>
            <a:ext cx="3921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59" name="1">
            <a:extLst>
              <a:ext uri="{FF2B5EF4-FFF2-40B4-BE49-F238E27FC236}">
                <a16:creationId xmlns:a16="http://schemas.microsoft.com/office/drawing/2014/main" id="{4C13C500-5B39-4C2D-9B1A-43CA8C85918D}"/>
              </a:ext>
            </a:extLst>
          </p:cNvPr>
          <p:cNvGrpSpPr>
            <a:grpSpLocks/>
          </p:cNvGrpSpPr>
          <p:nvPr/>
        </p:nvGrpSpPr>
        <p:grpSpPr bwMode="auto">
          <a:xfrm>
            <a:off x="3619500" y="717550"/>
            <a:ext cx="871538" cy="542925"/>
            <a:chOff x="1164002" y="2194341"/>
            <a:chExt cx="818198" cy="621947"/>
          </a:xfrm>
        </p:grpSpPr>
        <p:sp>
          <p:nvSpPr>
            <p:cNvPr id="60" name="Pentagon 59">
              <a:extLst>
                <a:ext uri="{FF2B5EF4-FFF2-40B4-BE49-F238E27FC236}">
                  <a16:creationId xmlns:a16="http://schemas.microsoft.com/office/drawing/2014/main" id="{1A77879E-DCED-40E6-BB22-A9B7747ED885}"/>
                </a:ext>
              </a:extLst>
            </p:cNvPr>
            <p:cNvSpPr/>
            <p:nvPr/>
          </p:nvSpPr>
          <p:spPr>
            <a:xfrm>
              <a:off x="1164002" y="2194341"/>
              <a:ext cx="818198" cy="561935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83" name="TextBox 56">
              <a:extLst>
                <a:ext uri="{FF2B5EF4-FFF2-40B4-BE49-F238E27FC236}">
                  <a16:creationId xmlns:a16="http://schemas.microsoft.com/office/drawing/2014/main" id="{86E5EDA0-1F38-47E0-BDFC-3B439FF9C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818" y="2215551"/>
              <a:ext cx="527015" cy="60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2" name="1">
            <a:extLst>
              <a:ext uri="{FF2B5EF4-FFF2-40B4-BE49-F238E27FC236}">
                <a16:creationId xmlns:a16="http://schemas.microsoft.com/office/drawing/2014/main" id="{65B74543-88A9-48D5-9E43-D21A31B5EC8F}"/>
              </a:ext>
            </a:extLst>
          </p:cNvPr>
          <p:cNvGrpSpPr>
            <a:grpSpLocks/>
          </p:cNvGrpSpPr>
          <p:nvPr/>
        </p:nvGrpSpPr>
        <p:grpSpPr bwMode="auto">
          <a:xfrm>
            <a:off x="3622675" y="1282700"/>
            <a:ext cx="871538" cy="542925"/>
            <a:chOff x="1164002" y="2194341"/>
            <a:chExt cx="818198" cy="622342"/>
          </a:xfrm>
        </p:grpSpPr>
        <p:sp>
          <p:nvSpPr>
            <p:cNvPr id="63" name="Pentagon 62">
              <a:extLst>
                <a:ext uri="{FF2B5EF4-FFF2-40B4-BE49-F238E27FC236}">
                  <a16:creationId xmlns:a16="http://schemas.microsoft.com/office/drawing/2014/main" id="{E4AE2901-514E-4609-BC74-6331BF60314B}"/>
                </a:ext>
              </a:extLst>
            </p:cNvPr>
            <p:cNvSpPr/>
            <p:nvPr/>
          </p:nvSpPr>
          <p:spPr>
            <a:xfrm>
              <a:off x="1164002" y="2194341"/>
              <a:ext cx="818198" cy="562292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81" name="TextBox 59">
              <a:extLst>
                <a:ext uri="{FF2B5EF4-FFF2-40B4-BE49-F238E27FC236}">
                  <a16:creationId xmlns:a16="http://schemas.microsoft.com/office/drawing/2014/main" id="{8B668B1E-6DB3-40E0-9D40-DC7EFD13D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877" y="2215551"/>
              <a:ext cx="490897" cy="60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65" name="1">
            <a:extLst>
              <a:ext uri="{FF2B5EF4-FFF2-40B4-BE49-F238E27FC236}">
                <a16:creationId xmlns:a16="http://schemas.microsoft.com/office/drawing/2014/main" id="{9FEA882C-69F2-41AD-B255-9E7355A4AF96}"/>
              </a:ext>
            </a:extLst>
          </p:cNvPr>
          <p:cNvGrpSpPr>
            <a:grpSpLocks/>
          </p:cNvGrpSpPr>
          <p:nvPr/>
        </p:nvGrpSpPr>
        <p:grpSpPr bwMode="auto">
          <a:xfrm>
            <a:off x="3619500" y="1838325"/>
            <a:ext cx="871538" cy="534988"/>
            <a:chOff x="1164002" y="2194341"/>
            <a:chExt cx="818198" cy="614172"/>
          </a:xfrm>
        </p:grpSpPr>
        <p:sp>
          <p:nvSpPr>
            <p:cNvPr id="66" name="Pentagon 65">
              <a:extLst>
                <a:ext uri="{FF2B5EF4-FFF2-40B4-BE49-F238E27FC236}">
                  <a16:creationId xmlns:a16="http://schemas.microsoft.com/office/drawing/2014/main" id="{723D9320-43E2-4C78-A6CA-E20CE555BCA8}"/>
                </a:ext>
              </a:extLst>
            </p:cNvPr>
            <p:cNvSpPr/>
            <p:nvPr/>
          </p:nvSpPr>
          <p:spPr>
            <a:xfrm>
              <a:off x="1164002" y="2194341"/>
              <a:ext cx="818198" cy="561320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79" name="TextBox 62">
              <a:extLst>
                <a:ext uri="{FF2B5EF4-FFF2-40B4-BE49-F238E27FC236}">
                  <a16:creationId xmlns:a16="http://schemas.microsoft.com/office/drawing/2014/main" id="{C629C49D-0E1C-4790-94A0-09A2BBB4A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399" y="2207606"/>
              <a:ext cx="499927" cy="60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16</a:t>
              </a:r>
            </a:p>
          </p:txBody>
        </p:sp>
      </p:grpSp>
      <p:sp>
        <p:nvSpPr>
          <p:cNvPr id="20492" name="TextBox 18">
            <a:extLst>
              <a:ext uri="{FF2B5EF4-FFF2-40B4-BE49-F238E27FC236}">
                <a16:creationId xmlns:a16="http://schemas.microsoft.com/office/drawing/2014/main" id="{0183BB37-3B76-4CC9-8F5E-B9D8E32D6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7350"/>
            <a:ext cx="4746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G</a:t>
            </a:r>
          </a:p>
        </p:txBody>
      </p:sp>
      <p:sp>
        <p:nvSpPr>
          <p:cNvPr id="20493" name="TextBox 79">
            <a:extLst>
              <a:ext uri="{FF2B5EF4-FFF2-40B4-BE49-F238E27FC236}">
                <a16:creationId xmlns:a16="http://schemas.microsoft.com/office/drawing/2014/main" id="{170E78E1-7B67-44D7-B883-FD239019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316163"/>
            <a:ext cx="34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I</a:t>
            </a:r>
          </a:p>
        </p:txBody>
      </p:sp>
      <p:grpSp>
        <p:nvGrpSpPr>
          <p:cNvPr id="20491" name="Group 84">
            <a:extLst>
              <a:ext uri="{FF2B5EF4-FFF2-40B4-BE49-F238E27FC236}">
                <a16:creationId xmlns:a16="http://schemas.microsoft.com/office/drawing/2014/main" id="{FD965182-34BB-4B15-9DCD-B6124163E225}"/>
              </a:ext>
            </a:extLst>
          </p:cNvPr>
          <p:cNvGrpSpPr>
            <a:grpSpLocks/>
          </p:cNvGrpSpPr>
          <p:nvPr/>
        </p:nvGrpSpPr>
        <p:grpSpPr bwMode="auto">
          <a:xfrm>
            <a:off x="1989138" y="2798763"/>
            <a:ext cx="1304925" cy="1190625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4461D79C-A55E-4638-BE38-C8DC6F110C22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99" name="TextBox 104">
              <a:extLst>
                <a:ext uri="{FF2B5EF4-FFF2-40B4-BE49-F238E27FC236}">
                  <a16:creationId xmlns:a16="http://schemas.microsoft.com/office/drawing/2014/main" id="{9CF87156-8DE7-4C0D-9C7F-0A4192380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123" y="2107456"/>
              <a:ext cx="616989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-12</a:t>
              </a:r>
            </a:p>
          </p:txBody>
        </p:sp>
      </p:grpSp>
      <p:sp>
        <p:nvSpPr>
          <p:cNvPr id="74" name="Pentagon 73">
            <a:extLst>
              <a:ext uri="{FF2B5EF4-FFF2-40B4-BE49-F238E27FC236}">
                <a16:creationId xmlns:a16="http://schemas.microsoft.com/office/drawing/2014/main" id="{5F8C78AC-2A3D-4FE6-86A0-997FB13253CB}"/>
              </a:ext>
            </a:extLst>
          </p:cNvPr>
          <p:cNvSpPr/>
          <p:nvPr/>
        </p:nvSpPr>
        <p:spPr bwMode="auto">
          <a:xfrm>
            <a:off x="879475" y="2640013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96" name="TextBox 102">
            <a:extLst>
              <a:ext uri="{FF2B5EF4-FFF2-40B4-BE49-F238E27FC236}">
                <a16:creationId xmlns:a16="http://schemas.microsoft.com/office/drawing/2014/main" id="{80B32FE2-15FD-4C75-A6C0-E9DA89448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2659063"/>
            <a:ext cx="512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7" name="Pentagon 76">
            <a:extLst>
              <a:ext uri="{FF2B5EF4-FFF2-40B4-BE49-F238E27FC236}">
                <a16:creationId xmlns:a16="http://schemas.microsoft.com/office/drawing/2014/main" id="{978E24DD-4ED6-41A9-9762-D4A03EF14CBA}"/>
              </a:ext>
            </a:extLst>
          </p:cNvPr>
          <p:cNvSpPr/>
          <p:nvPr/>
        </p:nvSpPr>
        <p:spPr bwMode="auto">
          <a:xfrm>
            <a:off x="882650" y="3197225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98" name="TextBox 100">
            <a:extLst>
              <a:ext uri="{FF2B5EF4-FFF2-40B4-BE49-F238E27FC236}">
                <a16:creationId xmlns:a16="http://schemas.microsoft.com/office/drawing/2014/main" id="{E6A5952A-C073-4143-A8C4-8F24DF517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3216275"/>
            <a:ext cx="60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80" name="Pentagon 79">
            <a:extLst>
              <a:ext uri="{FF2B5EF4-FFF2-40B4-BE49-F238E27FC236}">
                <a16:creationId xmlns:a16="http://schemas.microsoft.com/office/drawing/2014/main" id="{980BDD3D-ABB7-466C-B423-66D31250D88B}"/>
              </a:ext>
            </a:extLst>
          </p:cNvPr>
          <p:cNvSpPr/>
          <p:nvPr/>
        </p:nvSpPr>
        <p:spPr bwMode="auto">
          <a:xfrm>
            <a:off x="882650" y="3752850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00" name="TextBox 98">
            <a:extLst>
              <a:ext uri="{FF2B5EF4-FFF2-40B4-BE49-F238E27FC236}">
                <a16:creationId xmlns:a16="http://schemas.microsoft.com/office/drawing/2014/main" id="{42911895-6B71-4F8F-9A90-5E1EC5A9C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771900"/>
            <a:ext cx="565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53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82" name="1">
            <a:extLst>
              <a:ext uri="{FF2B5EF4-FFF2-40B4-BE49-F238E27FC236}">
                <a16:creationId xmlns:a16="http://schemas.microsoft.com/office/drawing/2014/main" id="{497B6A58-55A9-4E31-A77E-A1B3A3A6E919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2586038"/>
            <a:ext cx="871538" cy="541337"/>
            <a:chOff x="1164002" y="2194341"/>
            <a:chExt cx="818198" cy="620644"/>
          </a:xfrm>
        </p:grpSpPr>
        <p:sp>
          <p:nvSpPr>
            <p:cNvPr id="83" name="Pentagon 82">
              <a:extLst>
                <a:ext uri="{FF2B5EF4-FFF2-40B4-BE49-F238E27FC236}">
                  <a16:creationId xmlns:a16="http://schemas.microsoft.com/office/drawing/2014/main" id="{3F4E061B-BE05-403F-A4AA-D8136D293A58}"/>
                </a:ext>
              </a:extLst>
            </p:cNvPr>
            <p:cNvSpPr/>
            <p:nvPr/>
          </p:nvSpPr>
          <p:spPr>
            <a:xfrm>
              <a:off x="1164002" y="2194341"/>
              <a:ext cx="818198" cy="560582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77" name="TextBox 96">
              <a:extLst>
                <a:ext uri="{FF2B5EF4-FFF2-40B4-BE49-F238E27FC236}">
                  <a16:creationId xmlns:a16="http://schemas.microsoft.com/office/drawing/2014/main" id="{685015DF-568B-4B48-B371-87CAF321D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348" y="2215551"/>
              <a:ext cx="353952" cy="599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5" name="1">
            <a:extLst>
              <a:ext uri="{FF2B5EF4-FFF2-40B4-BE49-F238E27FC236}">
                <a16:creationId xmlns:a16="http://schemas.microsoft.com/office/drawing/2014/main" id="{EDCCBBEC-7F83-4914-8560-E66B663AF33B}"/>
              </a:ext>
            </a:extLst>
          </p:cNvPr>
          <p:cNvGrpSpPr>
            <a:grpSpLocks/>
          </p:cNvGrpSpPr>
          <p:nvPr/>
        </p:nvGrpSpPr>
        <p:grpSpPr bwMode="auto">
          <a:xfrm>
            <a:off x="3638550" y="3152775"/>
            <a:ext cx="871538" cy="541338"/>
            <a:chOff x="1164002" y="2194341"/>
            <a:chExt cx="818198" cy="622340"/>
          </a:xfrm>
        </p:grpSpPr>
        <p:sp>
          <p:nvSpPr>
            <p:cNvPr id="86" name="Pentagon 85">
              <a:extLst>
                <a:ext uri="{FF2B5EF4-FFF2-40B4-BE49-F238E27FC236}">
                  <a16:creationId xmlns:a16="http://schemas.microsoft.com/office/drawing/2014/main" id="{E4EED2CE-CDD4-4438-9201-8FCB7762EE1A}"/>
                </a:ext>
              </a:extLst>
            </p:cNvPr>
            <p:cNvSpPr/>
            <p:nvPr/>
          </p:nvSpPr>
          <p:spPr>
            <a:xfrm>
              <a:off x="1164002" y="2194341"/>
              <a:ext cx="818198" cy="562113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75" name="TextBox 94">
              <a:extLst>
                <a:ext uri="{FF2B5EF4-FFF2-40B4-BE49-F238E27FC236}">
                  <a16:creationId xmlns:a16="http://schemas.microsoft.com/office/drawing/2014/main" id="{45DF681B-F9B3-40B9-A197-DC5F60C2E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50" y="2215551"/>
              <a:ext cx="537550" cy="60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36</a:t>
              </a:r>
            </a:p>
          </p:txBody>
        </p:sp>
      </p:grpSp>
      <p:grpSp>
        <p:nvGrpSpPr>
          <p:cNvPr id="88" name="1">
            <a:extLst>
              <a:ext uri="{FF2B5EF4-FFF2-40B4-BE49-F238E27FC236}">
                <a16:creationId xmlns:a16="http://schemas.microsoft.com/office/drawing/2014/main" id="{019EFFAB-02F0-4382-AEA9-C13B2136FC72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3706813"/>
            <a:ext cx="871538" cy="965200"/>
            <a:chOff x="1164002" y="2194341"/>
            <a:chExt cx="818198" cy="1109036"/>
          </a:xfrm>
        </p:grpSpPr>
        <p:sp>
          <p:nvSpPr>
            <p:cNvPr id="89" name="Pentagon 88">
              <a:extLst>
                <a:ext uri="{FF2B5EF4-FFF2-40B4-BE49-F238E27FC236}">
                  <a16:creationId xmlns:a16="http://schemas.microsoft.com/office/drawing/2014/main" id="{86B54F9B-B1E9-4B28-B422-3C7F193E8CE5}"/>
                </a:ext>
              </a:extLst>
            </p:cNvPr>
            <p:cNvSpPr/>
            <p:nvPr/>
          </p:nvSpPr>
          <p:spPr>
            <a:xfrm>
              <a:off x="1164002" y="2194341"/>
              <a:ext cx="818198" cy="5618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73" name="TextBox 92">
              <a:extLst>
                <a:ext uri="{FF2B5EF4-FFF2-40B4-BE49-F238E27FC236}">
                  <a16:creationId xmlns:a16="http://schemas.microsoft.com/office/drawing/2014/main" id="{2802924C-636F-4A90-926B-3A544D049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886" y="2207606"/>
              <a:ext cx="508956" cy="109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41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20504" name="TextBox 81">
            <a:extLst>
              <a:ext uri="{FF2B5EF4-FFF2-40B4-BE49-F238E27FC236}">
                <a16:creationId xmlns:a16="http://schemas.microsoft.com/office/drawing/2014/main" id="{B719E39E-FAD5-4438-AABA-74971DB5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4183063"/>
            <a:ext cx="449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3"/>
                </a:solidFill>
              </a:rPr>
              <a:t>K</a:t>
            </a:r>
          </a:p>
        </p:txBody>
      </p:sp>
      <p:grpSp>
        <p:nvGrpSpPr>
          <p:cNvPr id="20499" name="Group 106">
            <a:extLst>
              <a:ext uri="{FF2B5EF4-FFF2-40B4-BE49-F238E27FC236}">
                <a16:creationId xmlns:a16="http://schemas.microsoft.com/office/drawing/2014/main" id="{678BD212-FA70-41B0-BD4A-E0675743F29C}"/>
              </a:ext>
            </a:extLst>
          </p:cNvPr>
          <p:cNvGrpSpPr>
            <a:grpSpLocks/>
          </p:cNvGrpSpPr>
          <p:nvPr/>
        </p:nvGrpSpPr>
        <p:grpSpPr bwMode="auto">
          <a:xfrm>
            <a:off x="1987550" y="4687888"/>
            <a:ext cx="1304925" cy="1190625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6E264F3E-A522-4293-8878-F31718D7CFEF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85" name="TextBox 126">
              <a:extLst>
                <a:ext uri="{FF2B5EF4-FFF2-40B4-BE49-F238E27FC236}">
                  <a16:creationId xmlns:a16="http://schemas.microsoft.com/office/drawing/2014/main" id="{47B08126-D6ED-478C-8B84-627C436EA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7790" y="2122504"/>
              <a:ext cx="517960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x3</a:t>
              </a:r>
            </a:p>
          </p:txBody>
        </p:sp>
      </p:grpSp>
      <p:sp>
        <p:nvSpPr>
          <p:cNvPr id="96" name="Pentagon 95">
            <a:extLst>
              <a:ext uri="{FF2B5EF4-FFF2-40B4-BE49-F238E27FC236}">
                <a16:creationId xmlns:a16="http://schemas.microsoft.com/office/drawing/2014/main" id="{E4C876FB-50E5-49C3-A0AD-867E4F4756FD}"/>
              </a:ext>
            </a:extLst>
          </p:cNvPr>
          <p:cNvSpPr/>
          <p:nvPr/>
        </p:nvSpPr>
        <p:spPr bwMode="auto">
          <a:xfrm>
            <a:off x="879475" y="452913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07" name="TextBox 124">
            <a:extLst>
              <a:ext uri="{FF2B5EF4-FFF2-40B4-BE49-F238E27FC236}">
                <a16:creationId xmlns:a16="http://schemas.microsoft.com/office/drawing/2014/main" id="{BBBDC041-1F3D-4195-B215-DD512838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4548188"/>
            <a:ext cx="38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9" name="Pentagon 98">
            <a:extLst>
              <a:ext uri="{FF2B5EF4-FFF2-40B4-BE49-F238E27FC236}">
                <a16:creationId xmlns:a16="http://schemas.microsoft.com/office/drawing/2014/main" id="{B3B5D00C-5EC6-4A16-B82C-660B89294D05}"/>
              </a:ext>
            </a:extLst>
          </p:cNvPr>
          <p:cNvSpPr/>
          <p:nvPr/>
        </p:nvSpPr>
        <p:spPr bwMode="auto">
          <a:xfrm>
            <a:off x="881063" y="5086350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09" name="TextBox 122">
            <a:extLst>
              <a:ext uri="{FF2B5EF4-FFF2-40B4-BE49-F238E27FC236}">
                <a16:creationId xmlns:a16="http://schemas.microsoft.com/office/drawing/2014/main" id="{86CDE486-6274-4EA2-84C7-22CF6DF9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5105400"/>
            <a:ext cx="365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2" name="Pentagon 101">
            <a:extLst>
              <a:ext uri="{FF2B5EF4-FFF2-40B4-BE49-F238E27FC236}">
                <a16:creationId xmlns:a16="http://schemas.microsoft.com/office/drawing/2014/main" id="{FF6E8200-E95A-4908-98FA-429D2F525C40}"/>
              </a:ext>
            </a:extLst>
          </p:cNvPr>
          <p:cNvSpPr/>
          <p:nvPr/>
        </p:nvSpPr>
        <p:spPr bwMode="auto">
          <a:xfrm>
            <a:off x="881063" y="5641975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11" name="TextBox 120">
            <a:extLst>
              <a:ext uri="{FF2B5EF4-FFF2-40B4-BE49-F238E27FC236}">
                <a16:creationId xmlns:a16="http://schemas.microsoft.com/office/drawing/2014/main" id="{7EAC5654-5E52-4E5B-942F-AA0636E7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5661025"/>
            <a:ext cx="3952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04" name="1">
            <a:extLst>
              <a:ext uri="{FF2B5EF4-FFF2-40B4-BE49-F238E27FC236}">
                <a16:creationId xmlns:a16="http://schemas.microsoft.com/office/drawing/2014/main" id="{BB66BC73-221B-4E8D-8256-5325CA52DFB3}"/>
              </a:ext>
            </a:extLst>
          </p:cNvPr>
          <p:cNvGrpSpPr>
            <a:grpSpLocks/>
          </p:cNvGrpSpPr>
          <p:nvPr/>
        </p:nvGrpSpPr>
        <p:grpSpPr bwMode="auto">
          <a:xfrm>
            <a:off x="3633788" y="4475163"/>
            <a:ext cx="871537" cy="541337"/>
            <a:chOff x="1164002" y="2194341"/>
            <a:chExt cx="818198" cy="620190"/>
          </a:xfrm>
        </p:grpSpPr>
        <p:sp>
          <p:nvSpPr>
            <p:cNvPr id="105" name="Pentagon 104">
              <a:extLst>
                <a:ext uri="{FF2B5EF4-FFF2-40B4-BE49-F238E27FC236}">
                  <a16:creationId xmlns:a16="http://schemas.microsoft.com/office/drawing/2014/main" id="{7738311B-AE15-48DE-AD31-4FD128015554}"/>
                </a:ext>
              </a:extLst>
            </p:cNvPr>
            <p:cNvSpPr/>
            <p:nvPr/>
          </p:nvSpPr>
          <p:spPr>
            <a:xfrm>
              <a:off x="1164002" y="2194341"/>
              <a:ext cx="818198" cy="560172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" name="TextBox 118">
              <a:extLst>
                <a:ext uri="{FF2B5EF4-FFF2-40B4-BE49-F238E27FC236}">
                  <a16:creationId xmlns:a16="http://schemas.microsoft.com/office/drawing/2014/main" id="{463915B7-E716-4625-88CA-DB6753FC5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847" y="2215551"/>
              <a:ext cx="508956" cy="59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107" name="1">
            <a:extLst>
              <a:ext uri="{FF2B5EF4-FFF2-40B4-BE49-F238E27FC236}">
                <a16:creationId xmlns:a16="http://schemas.microsoft.com/office/drawing/2014/main" id="{1695836B-1B81-45DA-A91F-FCA7F289DDA0}"/>
              </a:ext>
            </a:extLst>
          </p:cNvPr>
          <p:cNvGrpSpPr>
            <a:grpSpLocks/>
          </p:cNvGrpSpPr>
          <p:nvPr/>
        </p:nvGrpSpPr>
        <p:grpSpPr bwMode="auto">
          <a:xfrm>
            <a:off x="3636963" y="5041900"/>
            <a:ext cx="871537" cy="541338"/>
            <a:chOff x="1164002" y="2194341"/>
            <a:chExt cx="818198" cy="622342"/>
          </a:xfrm>
        </p:grpSpPr>
        <p:sp>
          <p:nvSpPr>
            <p:cNvPr id="108" name="Pentagon 107">
              <a:extLst>
                <a:ext uri="{FF2B5EF4-FFF2-40B4-BE49-F238E27FC236}">
                  <a16:creationId xmlns:a16="http://schemas.microsoft.com/office/drawing/2014/main" id="{2D9608E5-1CC8-41A1-BFE5-D3A8040D47A9}"/>
                </a:ext>
              </a:extLst>
            </p:cNvPr>
            <p:cNvSpPr/>
            <p:nvPr/>
          </p:nvSpPr>
          <p:spPr>
            <a:xfrm>
              <a:off x="1164002" y="2194341"/>
              <a:ext cx="818198" cy="562115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9" name="TextBox 116">
              <a:extLst>
                <a:ext uri="{FF2B5EF4-FFF2-40B4-BE49-F238E27FC236}">
                  <a16:creationId xmlns:a16="http://schemas.microsoft.com/office/drawing/2014/main" id="{2F8100B5-B34D-470E-8D63-4DAB19012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876" y="2215551"/>
              <a:ext cx="490897" cy="60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110" name="1">
            <a:extLst>
              <a:ext uri="{FF2B5EF4-FFF2-40B4-BE49-F238E27FC236}">
                <a16:creationId xmlns:a16="http://schemas.microsoft.com/office/drawing/2014/main" id="{7EB4F3B4-ACB8-4891-9826-1ED5333D2D32}"/>
              </a:ext>
            </a:extLst>
          </p:cNvPr>
          <p:cNvGrpSpPr>
            <a:grpSpLocks/>
          </p:cNvGrpSpPr>
          <p:nvPr/>
        </p:nvGrpSpPr>
        <p:grpSpPr bwMode="auto">
          <a:xfrm>
            <a:off x="3633788" y="5595938"/>
            <a:ext cx="871537" cy="965200"/>
            <a:chOff x="1164002" y="2194341"/>
            <a:chExt cx="818198" cy="1109036"/>
          </a:xfrm>
        </p:grpSpPr>
        <p:sp>
          <p:nvSpPr>
            <p:cNvPr id="111" name="Pentagon 110">
              <a:extLst>
                <a:ext uri="{FF2B5EF4-FFF2-40B4-BE49-F238E27FC236}">
                  <a16:creationId xmlns:a16="http://schemas.microsoft.com/office/drawing/2014/main" id="{432A3388-5F21-4BC1-85D7-510BDF6BAB37}"/>
                </a:ext>
              </a:extLst>
            </p:cNvPr>
            <p:cNvSpPr/>
            <p:nvPr/>
          </p:nvSpPr>
          <p:spPr>
            <a:xfrm>
              <a:off x="1164002" y="2194341"/>
              <a:ext cx="818198" cy="5618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7" name="TextBox 114">
              <a:extLst>
                <a:ext uri="{FF2B5EF4-FFF2-40B4-BE49-F238E27FC236}">
                  <a16:creationId xmlns:a16="http://schemas.microsoft.com/office/drawing/2014/main" id="{4E963EF8-48DB-47FF-B08A-E68772961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569" y="2207606"/>
              <a:ext cx="549588" cy="109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24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20515" name="TextBox 78">
            <a:extLst>
              <a:ext uri="{FF2B5EF4-FFF2-40B4-BE49-F238E27FC236}">
                <a16:creationId xmlns:a16="http://schemas.microsoft.com/office/drawing/2014/main" id="{4CE952C7-919E-4FE8-BCEC-8864C4EE1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371475"/>
            <a:ext cx="47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H</a:t>
            </a:r>
          </a:p>
        </p:txBody>
      </p:sp>
      <p:grpSp>
        <p:nvGrpSpPr>
          <p:cNvPr id="3" name="Group 128">
            <a:extLst>
              <a:ext uri="{FF2B5EF4-FFF2-40B4-BE49-F238E27FC236}">
                <a16:creationId xmlns:a16="http://schemas.microsoft.com/office/drawing/2014/main" id="{D8DC4B24-61AA-487D-8FD7-C9D2AE64EE77}"/>
              </a:ext>
            </a:extLst>
          </p:cNvPr>
          <p:cNvGrpSpPr>
            <a:grpSpLocks/>
          </p:cNvGrpSpPr>
          <p:nvPr/>
        </p:nvGrpSpPr>
        <p:grpSpPr bwMode="auto">
          <a:xfrm>
            <a:off x="6086475" y="857250"/>
            <a:ext cx="1304925" cy="1190625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32AE6B2F-47E8-4403-8793-4C8232496394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71" name="TextBox 148">
              <a:extLst>
                <a:ext uri="{FF2B5EF4-FFF2-40B4-BE49-F238E27FC236}">
                  <a16:creationId xmlns:a16="http://schemas.microsoft.com/office/drawing/2014/main" id="{93B97BEF-42C8-4F51-8290-0B838BAC0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399" y="2108224"/>
              <a:ext cx="540523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x4</a:t>
              </a:r>
            </a:p>
          </p:txBody>
        </p:sp>
      </p:grpSp>
      <p:sp>
        <p:nvSpPr>
          <p:cNvPr id="118" name="Pentagon 117">
            <a:extLst>
              <a:ext uri="{FF2B5EF4-FFF2-40B4-BE49-F238E27FC236}">
                <a16:creationId xmlns:a16="http://schemas.microsoft.com/office/drawing/2014/main" id="{2520673B-205B-4C5A-BE7D-45663D69B17D}"/>
              </a:ext>
            </a:extLst>
          </p:cNvPr>
          <p:cNvSpPr/>
          <p:nvPr/>
        </p:nvSpPr>
        <p:spPr bwMode="auto">
          <a:xfrm>
            <a:off x="4976813" y="698500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18" name="TextBox 146">
            <a:extLst>
              <a:ext uri="{FF2B5EF4-FFF2-40B4-BE49-F238E27FC236}">
                <a16:creationId xmlns:a16="http://schemas.microsoft.com/office/drawing/2014/main" id="{7DD1E3E4-1E21-4C48-9183-0334A909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717550"/>
            <a:ext cx="395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1" name="Pentagon 120">
            <a:extLst>
              <a:ext uri="{FF2B5EF4-FFF2-40B4-BE49-F238E27FC236}">
                <a16:creationId xmlns:a16="http://schemas.microsoft.com/office/drawing/2014/main" id="{139DC992-E6B5-4ED0-AB55-23FE299DE8E4}"/>
              </a:ext>
            </a:extLst>
          </p:cNvPr>
          <p:cNvSpPr/>
          <p:nvPr/>
        </p:nvSpPr>
        <p:spPr bwMode="auto">
          <a:xfrm>
            <a:off x="4979988" y="1255713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20" name="TextBox 144">
            <a:extLst>
              <a:ext uri="{FF2B5EF4-FFF2-40B4-BE49-F238E27FC236}">
                <a16:creationId xmlns:a16="http://schemas.microsoft.com/office/drawing/2014/main" id="{2F88B335-CB2E-4E37-AB5D-ABBDA1C09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1274763"/>
            <a:ext cx="392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4" name="Pentagon 123">
            <a:extLst>
              <a:ext uri="{FF2B5EF4-FFF2-40B4-BE49-F238E27FC236}">
                <a16:creationId xmlns:a16="http://schemas.microsoft.com/office/drawing/2014/main" id="{87E084DC-6840-4234-9F27-60041C983E05}"/>
              </a:ext>
            </a:extLst>
          </p:cNvPr>
          <p:cNvSpPr/>
          <p:nvPr/>
        </p:nvSpPr>
        <p:spPr bwMode="auto">
          <a:xfrm>
            <a:off x="4979988" y="181133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22" name="TextBox 142">
            <a:extLst>
              <a:ext uri="{FF2B5EF4-FFF2-40B4-BE49-F238E27FC236}">
                <a16:creationId xmlns:a16="http://schemas.microsoft.com/office/drawing/2014/main" id="{2795A40A-7F57-4AE2-B3D5-B92ADF84B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1830388"/>
            <a:ext cx="3857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26" name="1">
            <a:extLst>
              <a:ext uri="{FF2B5EF4-FFF2-40B4-BE49-F238E27FC236}">
                <a16:creationId xmlns:a16="http://schemas.microsoft.com/office/drawing/2014/main" id="{6B6EC540-3FC5-4711-946D-7E1D3AE75846}"/>
              </a:ext>
            </a:extLst>
          </p:cNvPr>
          <p:cNvGrpSpPr>
            <a:grpSpLocks/>
          </p:cNvGrpSpPr>
          <p:nvPr/>
        </p:nvGrpSpPr>
        <p:grpSpPr bwMode="auto">
          <a:xfrm>
            <a:off x="7732713" y="644525"/>
            <a:ext cx="871537" cy="541338"/>
            <a:chOff x="1164002" y="2194341"/>
            <a:chExt cx="818198" cy="620644"/>
          </a:xfrm>
        </p:grpSpPr>
        <p:sp>
          <p:nvSpPr>
            <p:cNvPr id="127" name="Pentagon 126">
              <a:extLst>
                <a:ext uri="{FF2B5EF4-FFF2-40B4-BE49-F238E27FC236}">
                  <a16:creationId xmlns:a16="http://schemas.microsoft.com/office/drawing/2014/main" id="{12A25F2D-B710-47B6-BF01-5492FA52D7AD}"/>
                </a:ext>
              </a:extLst>
            </p:cNvPr>
            <p:cNvSpPr/>
            <p:nvPr/>
          </p:nvSpPr>
          <p:spPr>
            <a:xfrm>
              <a:off x="1164002" y="2194341"/>
              <a:ext cx="818198" cy="560581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5" name="TextBox 140">
              <a:extLst>
                <a:ext uri="{FF2B5EF4-FFF2-40B4-BE49-F238E27FC236}">
                  <a16:creationId xmlns:a16="http://schemas.microsoft.com/office/drawing/2014/main" id="{D8FFB655-3CCB-48BE-BB67-5A5A938C7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5361" y="2215551"/>
              <a:ext cx="499927" cy="599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29" name="1">
            <a:extLst>
              <a:ext uri="{FF2B5EF4-FFF2-40B4-BE49-F238E27FC236}">
                <a16:creationId xmlns:a16="http://schemas.microsoft.com/office/drawing/2014/main" id="{30D95D28-A3B1-4527-8F8D-8376E201788F}"/>
              </a:ext>
            </a:extLst>
          </p:cNvPr>
          <p:cNvGrpSpPr>
            <a:grpSpLocks/>
          </p:cNvGrpSpPr>
          <p:nvPr/>
        </p:nvGrpSpPr>
        <p:grpSpPr bwMode="auto">
          <a:xfrm>
            <a:off x="7735888" y="1211263"/>
            <a:ext cx="871537" cy="523875"/>
            <a:chOff x="1164002" y="2194341"/>
            <a:chExt cx="818198" cy="601708"/>
          </a:xfrm>
        </p:grpSpPr>
        <p:sp>
          <p:nvSpPr>
            <p:cNvPr id="130" name="Pentagon 129">
              <a:extLst>
                <a:ext uri="{FF2B5EF4-FFF2-40B4-BE49-F238E27FC236}">
                  <a16:creationId xmlns:a16="http://schemas.microsoft.com/office/drawing/2014/main" id="{EA5CF485-72B2-4A78-A2B2-6AD29A181515}"/>
                </a:ext>
              </a:extLst>
            </p:cNvPr>
            <p:cNvSpPr/>
            <p:nvPr/>
          </p:nvSpPr>
          <p:spPr>
            <a:xfrm>
              <a:off x="1164002" y="2194341"/>
              <a:ext cx="818198" cy="56159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3" name="TextBox 138">
              <a:extLst>
                <a:ext uri="{FF2B5EF4-FFF2-40B4-BE49-F238E27FC236}">
                  <a16:creationId xmlns:a16="http://schemas.microsoft.com/office/drawing/2014/main" id="{A9E56DC5-DC0B-4735-B0D3-14BD4498D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238" y="2195407"/>
              <a:ext cx="567647" cy="60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132" name="1">
            <a:extLst>
              <a:ext uri="{FF2B5EF4-FFF2-40B4-BE49-F238E27FC236}">
                <a16:creationId xmlns:a16="http://schemas.microsoft.com/office/drawing/2014/main" id="{51E6FE1E-6965-4403-B557-C384A25C1687}"/>
              </a:ext>
            </a:extLst>
          </p:cNvPr>
          <p:cNvGrpSpPr>
            <a:grpSpLocks/>
          </p:cNvGrpSpPr>
          <p:nvPr/>
        </p:nvGrpSpPr>
        <p:grpSpPr bwMode="auto">
          <a:xfrm>
            <a:off x="7732713" y="1765300"/>
            <a:ext cx="871537" cy="965200"/>
            <a:chOff x="1164002" y="2194341"/>
            <a:chExt cx="818198" cy="1109036"/>
          </a:xfrm>
        </p:grpSpPr>
        <p:sp>
          <p:nvSpPr>
            <p:cNvPr id="133" name="Pentagon 132">
              <a:extLst>
                <a:ext uri="{FF2B5EF4-FFF2-40B4-BE49-F238E27FC236}">
                  <a16:creationId xmlns:a16="http://schemas.microsoft.com/office/drawing/2014/main" id="{23AE03FF-63E0-45D8-A04C-2FFF99C8A28A}"/>
                </a:ext>
              </a:extLst>
            </p:cNvPr>
            <p:cNvSpPr/>
            <p:nvPr/>
          </p:nvSpPr>
          <p:spPr>
            <a:xfrm>
              <a:off x="1164002" y="2194341"/>
              <a:ext cx="818198" cy="5618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1" name="TextBox 136">
              <a:extLst>
                <a:ext uri="{FF2B5EF4-FFF2-40B4-BE49-F238E27FC236}">
                  <a16:creationId xmlns:a16="http://schemas.microsoft.com/office/drawing/2014/main" id="{CE602F0D-9356-404C-905D-2B3C07977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570" y="2207606"/>
              <a:ext cx="549588" cy="109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24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20526" name="TextBox 80">
            <a:extLst>
              <a:ext uri="{FF2B5EF4-FFF2-40B4-BE49-F238E27FC236}">
                <a16:creationId xmlns:a16="http://schemas.microsoft.com/office/drawing/2014/main" id="{FEC353D1-6F15-454B-94E9-FCC7E6F6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2278063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J</a:t>
            </a:r>
          </a:p>
        </p:txBody>
      </p:sp>
      <p:grpSp>
        <p:nvGrpSpPr>
          <p:cNvPr id="4" name="Group 150">
            <a:extLst>
              <a:ext uri="{FF2B5EF4-FFF2-40B4-BE49-F238E27FC236}">
                <a16:creationId xmlns:a16="http://schemas.microsoft.com/office/drawing/2014/main" id="{D102DDA2-0123-4306-B4EE-1E1021F6997F}"/>
              </a:ext>
            </a:extLst>
          </p:cNvPr>
          <p:cNvGrpSpPr>
            <a:grpSpLocks/>
          </p:cNvGrpSpPr>
          <p:nvPr/>
        </p:nvGrpSpPr>
        <p:grpSpPr bwMode="auto">
          <a:xfrm>
            <a:off x="6094413" y="2741613"/>
            <a:ext cx="1304925" cy="1192212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3CBE895B-4C92-4F7D-8618-72BD64312D99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57" name="TextBox 170">
              <a:extLst>
                <a:ext uri="{FF2B5EF4-FFF2-40B4-BE49-F238E27FC236}">
                  <a16:creationId xmlns:a16="http://schemas.microsoft.com/office/drawing/2014/main" id="{C60702A5-3209-46E2-800D-BB40948F0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1370" y="2100313"/>
              <a:ext cx="539270" cy="5048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÷7</a:t>
              </a:r>
            </a:p>
          </p:txBody>
        </p:sp>
      </p:grpSp>
      <p:sp>
        <p:nvSpPr>
          <p:cNvPr id="140" name="Pentagon 139">
            <a:extLst>
              <a:ext uri="{FF2B5EF4-FFF2-40B4-BE49-F238E27FC236}">
                <a16:creationId xmlns:a16="http://schemas.microsoft.com/office/drawing/2014/main" id="{F2998276-86ED-48E4-9219-9592599F872D}"/>
              </a:ext>
            </a:extLst>
          </p:cNvPr>
          <p:cNvSpPr/>
          <p:nvPr/>
        </p:nvSpPr>
        <p:spPr bwMode="auto">
          <a:xfrm>
            <a:off x="4984750" y="2582863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29" name="TextBox 168">
            <a:extLst>
              <a:ext uri="{FF2B5EF4-FFF2-40B4-BE49-F238E27FC236}">
                <a16:creationId xmlns:a16="http://schemas.microsoft.com/office/drawing/2014/main" id="{DD919EBA-7E5E-4B22-B28B-25E979197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2601913"/>
            <a:ext cx="585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143" name="Pentagon 142">
            <a:extLst>
              <a:ext uri="{FF2B5EF4-FFF2-40B4-BE49-F238E27FC236}">
                <a16:creationId xmlns:a16="http://schemas.microsoft.com/office/drawing/2014/main" id="{0041B31C-1DFF-4C2F-B836-2E9E3CEDD5C0}"/>
              </a:ext>
            </a:extLst>
          </p:cNvPr>
          <p:cNvSpPr/>
          <p:nvPr/>
        </p:nvSpPr>
        <p:spPr bwMode="auto">
          <a:xfrm>
            <a:off x="4987925" y="3140075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31" name="TextBox 166">
            <a:extLst>
              <a:ext uri="{FF2B5EF4-FFF2-40B4-BE49-F238E27FC236}">
                <a16:creationId xmlns:a16="http://schemas.microsoft.com/office/drawing/2014/main" id="{987B5DFD-C352-42C3-B6EC-841CB3239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159125"/>
            <a:ext cx="547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146" name="Pentagon 145">
            <a:extLst>
              <a:ext uri="{FF2B5EF4-FFF2-40B4-BE49-F238E27FC236}">
                <a16:creationId xmlns:a16="http://schemas.microsoft.com/office/drawing/2014/main" id="{0121CF2D-0615-4494-A4E5-792CF976D045}"/>
              </a:ext>
            </a:extLst>
          </p:cNvPr>
          <p:cNvSpPr/>
          <p:nvPr/>
        </p:nvSpPr>
        <p:spPr bwMode="auto">
          <a:xfrm>
            <a:off x="4987925" y="3697288"/>
            <a:ext cx="871538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33" name="TextBox 164">
            <a:extLst>
              <a:ext uri="{FF2B5EF4-FFF2-40B4-BE49-F238E27FC236}">
                <a16:creationId xmlns:a16="http://schemas.microsoft.com/office/drawing/2014/main" id="{AE88232A-397B-4D55-B349-5DF9F2D1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3716338"/>
            <a:ext cx="5778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48" name="1">
            <a:extLst>
              <a:ext uri="{FF2B5EF4-FFF2-40B4-BE49-F238E27FC236}">
                <a16:creationId xmlns:a16="http://schemas.microsoft.com/office/drawing/2014/main" id="{0A5F54E0-04D6-4EA7-AF00-48FF38D98EF2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2530475"/>
            <a:ext cx="871538" cy="541338"/>
            <a:chOff x="1164002" y="2194341"/>
            <a:chExt cx="818198" cy="621946"/>
          </a:xfrm>
        </p:grpSpPr>
        <p:sp>
          <p:nvSpPr>
            <p:cNvPr id="149" name="Pentagon 148">
              <a:extLst>
                <a:ext uri="{FF2B5EF4-FFF2-40B4-BE49-F238E27FC236}">
                  <a16:creationId xmlns:a16="http://schemas.microsoft.com/office/drawing/2014/main" id="{C6FF9962-57F0-4111-9977-8A240F442A3C}"/>
                </a:ext>
              </a:extLst>
            </p:cNvPr>
            <p:cNvSpPr/>
            <p:nvPr/>
          </p:nvSpPr>
          <p:spPr>
            <a:xfrm>
              <a:off x="1164002" y="2194341"/>
              <a:ext cx="818198" cy="561757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59" name="TextBox 162">
              <a:extLst>
                <a:ext uri="{FF2B5EF4-FFF2-40B4-BE49-F238E27FC236}">
                  <a16:creationId xmlns:a16="http://schemas.microsoft.com/office/drawing/2014/main" id="{0AD3703C-17A6-4B44-957A-DF6ED63DF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585" y="2215551"/>
              <a:ext cx="361477" cy="60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51" name="1">
            <a:extLst>
              <a:ext uri="{FF2B5EF4-FFF2-40B4-BE49-F238E27FC236}">
                <a16:creationId xmlns:a16="http://schemas.microsoft.com/office/drawing/2014/main" id="{55A113EE-ED4F-4F87-812F-25E5331D1E76}"/>
              </a:ext>
            </a:extLst>
          </p:cNvPr>
          <p:cNvGrpSpPr>
            <a:grpSpLocks/>
          </p:cNvGrpSpPr>
          <p:nvPr/>
        </p:nvGrpSpPr>
        <p:grpSpPr bwMode="auto">
          <a:xfrm>
            <a:off x="7743825" y="3095625"/>
            <a:ext cx="871538" cy="541338"/>
            <a:chOff x="1164002" y="2194341"/>
            <a:chExt cx="818198" cy="622340"/>
          </a:xfrm>
        </p:grpSpPr>
        <p:sp>
          <p:nvSpPr>
            <p:cNvPr id="152" name="Pentagon 151">
              <a:extLst>
                <a:ext uri="{FF2B5EF4-FFF2-40B4-BE49-F238E27FC236}">
                  <a16:creationId xmlns:a16="http://schemas.microsoft.com/office/drawing/2014/main" id="{1A2AE11E-EDD9-4256-8C9B-3636252E8AFF}"/>
                </a:ext>
              </a:extLst>
            </p:cNvPr>
            <p:cNvSpPr/>
            <p:nvPr/>
          </p:nvSpPr>
          <p:spPr>
            <a:xfrm>
              <a:off x="1164002" y="2194341"/>
              <a:ext cx="818198" cy="562113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" name="TextBox 160">
              <a:extLst>
                <a:ext uri="{FF2B5EF4-FFF2-40B4-BE49-F238E27FC236}">
                  <a16:creationId xmlns:a16="http://schemas.microsoft.com/office/drawing/2014/main" id="{2E75DEEC-94F9-48F4-8A66-CC7D7CCD0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193" y="2215551"/>
              <a:ext cx="450265" cy="60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54" name="1">
            <a:extLst>
              <a:ext uri="{FF2B5EF4-FFF2-40B4-BE49-F238E27FC236}">
                <a16:creationId xmlns:a16="http://schemas.microsoft.com/office/drawing/2014/main" id="{7220A572-9A51-4EEB-B322-AF9F75CBB361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649663"/>
            <a:ext cx="871538" cy="965200"/>
            <a:chOff x="1164002" y="2194341"/>
            <a:chExt cx="818198" cy="1106714"/>
          </a:xfrm>
        </p:grpSpPr>
        <p:sp>
          <p:nvSpPr>
            <p:cNvPr id="155" name="Pentagon 154">
              <a:extLst>
                <a:ext uri="{FF2B5EF4-FFF2-40B4-BE49-F238E27FC236}">
                  <a16:creationId xmlns:a16="http://schemas.microsoft.com/office/drawing/2014/main" id="{CE839578-6E1E-4543-B149-0472662FFE21}"/>
                </a:ext>
              </a:extLst>
            </p:cNvPr>
            <p:cNvSpPr/>
            <p:nvPr/>
          </p:nvSpPr>
          <p:spPr>
            <a:xfrm>
              <a:off x="1164002" y="2194341"/>
              <a:ext cx="818198" cy="56063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55" name="TextBox 158">
              <a:extLst>
                <a:ext uri="{FF2B5EF4-FFF2-40B4-BE49-F238E27FC236}">
                  <a16:creationId xmlns:a16="http://schemas.microsoft.com/office/drawing/2014/main" id="{C4338186-4072-40B5-BDB2-4764E192A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110" y="2207606"/>
              <a:ext cx="370506" cy="1093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8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20537" name="TextBox 82">
            <a:extLst>
              <a:ext uri="{FF2B5EF4-FFF2-40B4-BE49-F238E27FC236}">
                <a16:creationId xmlns:a16="http://schemas.microsoft.com/office/drawing/2014/main" id="{7F876D3A-CFB8-4185-86B4-DF15360D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4227513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L</a:t>
            </a:r>
          </a:p>
        </p:txBody>
      </p:sp>
      <p:grpSp>
        <p:nvGrpSpPr>
          <p:cNvPr id="20523" name="Group 172">
            <a:extLst>
              <a:ext uri="{FF2B5EF4-FFF2-40B4-BE49-F238E27FC236}">
                <a16:creationId xmlns:a16="http://schemas.microsoft.com/office/drawing/2014/main" id="{2AA7F75C-F1F0-49FC-8525-E45025B0266F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4700588"/>
            <a:ext cx="1304925" cy="1192212"/>
            <a:chOff x="3593607" y="1781381"/>
            <a:chExt cx="1020438" cy="931186"/>
          </a:xfrm>
          <a:solidFill>
            <a:srgbClr val="FAB001"/>
          </a:solidFill>
        </p:grpSpPr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86CD52E2-8CDD-4DC0-99A0-C89B0B5E6B53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43" name="TextBox 192">
              <a:extLst>
                <a:ext uri="{FF2B5EF4-FFF2-40B4-BE49-F238E27FC236}">
                  <a16:creationId xmlns:a16="http://schemas.microsoft.com/office/drawing/2014/main" id="{2E567E4B-25A0-42EE-AFAB-BC2FD19D8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520" y="2100113"/>
              <a:ext cx="558072" cy="5048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÷6</a:t>
              </a:r>
            </a:p>
          </p:txBody>
        </p:sp>
      </p:grpSp>
      <p:sp>
        <p:nvSpPr>
          <p:cNvPr id="162" name="Pentagon 161">
            <a:extLst>
              <a:ext uri="{FF2B5EF4-FFF2-40B4-BE49-F238E27FC236}">
                <a16:creationId xmlns:a16="http://schemas.microsoft.com/office/drawing/2014/main" id="{8F4CB10D-46AC-4E8C-AE88-86C69D60C6AF}"/>
              </a:ext>
            </a:extLst>
          </p:cNvPr>
          <p:cNvSpPr/>
          <p:nvPr/>
        </p:nvSpPr>
        <p:spPr bwMode="auto">
          <a:xfrm>
            <a:off x="4987925" y="454183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40" name="TextBox 190">
            <a:extLst>
              <a:ext uri="{FF2B5EF4-FFF2-40B4-BE49-F238E27FC236}">
                <a16:creationId xmlns:a16="http://schemas.microsoft.com/office/drawing/2014/main" id="{F55296C8-C359-4AB8-9260-3D6F4D2FA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4560888"/>
            <a:ext cx="573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165" name="Pentagon 164">
            <a:extLst>
              <a:ext uri="{FF2B5EF4-FFF2-40B4-BE49-F238E27FC236}">
                <a16:creationId xmlns:a16="http://schemas.microsoft.com/office/drawing/2014/main" id="{F3350576-D164-4661-8E03-2E67393643E0}"/>
              </a:ext>
            </a:extLst>
          </p:cNvPr>
          <p:cNvSpPr/>
          <p:nvPr/>
        </p:nvSpPr>
        <p:spPr bwMode="auto">
          <a:xfrm>
            <a:off x="4991100" y="5099050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42" name="TextBox 188">
            <a:extLst>
              <a:ext uri="{FF2B5EF4-FFF2-40B4-BE49-F238E27FC236}">
                <a16:creationId xmlns:a16="http://schemas.microsoft.com/office/drawing/2014/main" id="{395FA61F-87F9-4FAF-9473-7CA3F80D0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5118100"/>
            <a:ext cx="5857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168" name="Pentagon 167">
            <a:extLst>
              <a:ext uri="{FF2B5EF4-FFF2-40B4-BE49-F238E27FC236}">
                <a16:creationId xmlns:a16="http://schemas.microsoft.com/office/drawing/2014/main" id="{7E3EFF92-12C2-4637-8F8C-E77998C42845}"/>
              </a:ext>
            </a:extLst>
          </p:cNvPr>
          <p:cNvSpPr/>
          <p:nvPr/>
        </p:nvSpPr>
        <p:spPr bwMode="auto">
          <a:xfrm>
            <a:off x="4991100" y="5656263"/>
            <a:ext cx="871538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44" name="TextBox 186">
            <a:extLst>
              <a:ext uri="{FF2B5EF4-FFF2-40B4-BE49-F238E27FC236}">
                <a16:creationId xmlns:a16="http://schemas.microsoft.com/office/drawing/2014/main" id="{683ABC49-E1E1-496F-8651-95B42E524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675313"/>
            <a:ext cx="60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70" name="1">
            <a:extLst>
              <a:ext uri="{FF2B5EF4-FFF2-40B4-BE49-F238E27FC236}">
                <a16:creationId xmlns:a16="http://schemas.microsoft.com/office/drawing/2014/main" id="{5E4851B8-C46B-4303-BF35-DD8E2ED70FB4}"/>
              </a:ext>
            </a:extLst>
          </p:cNvPr>
          <p:cNvGrpSpPr>
            <a:grpSpLocks/>
          </p:cNvGrpSpPr>
          <p:nvPr/>
        </p:nvGrpSpPr>
        <p:grpSpPr bwMode="auto">
          <a:xfrm>
            <a:off x="7743825" y="4489450"/>
            <a:ext cx="871538" cy="541338"/>
            <a:chOff x="1164002" y="2194341"/>
            <a:chExt cx="818198" cy="621947"/>
          </a:xfrm>
        </p:grpSpPr>
        <p:sp>
          <p:nvSpPr>
            <p:cNvPr id="171" name="Pentagon 170">
              <a:extLst>
                <a:ext uri="{FF2B5EF4-FFF2-40B4-BE49-F238E27FC236}">
                  <a16:creationId xmlns:a16="http://schemas.microsoft.com/office/drawing/2014/main" id="{A5EFC6C5-13DA-4B0C-808D-24CB5197ECED}"/>
                </a:ext>
              </a:extLst>
            </p:cNvPr>
            <p:cNvSpPr/>
            <p:nvPr/>
          </p:nvSpPr>
          <p:spPr>
            <a:xfrm>
              <a:off x="1164002" y="2194341"/>
              <a:ext cx="818198" cy="56175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53" name="TextBox 184">
              <a:extLst>
                <a:ext uri="{FF2B5EF4-FFF2-40B4-BE49-F238E27FC236}">
                  <a16:creationId xmlns:a16="http://schemas.microsoft.com/office/drawing/2014/main" id="{B157CC6E-F87E-4E62-B1F1-A09F44E15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585" y="2215551"/>
              <a:ext cx="361477" cy="60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1">
            <a:extLst>
              <a:ext uri="{FF2B5EF4-FFF2-40B4-BE49-F238E27FC236}">
                <a16:creationId xmlns:a16="http://schemas.microsoft.com/office/drawing/2014/main" id="{D8D93794-A79D-4C8C-956C-7D1F99A63CE8}"/>
              </a:ext>
            </a:extLst>
          </p:cNvPr>
          <p:cNvGrpSpPr>
            <a:grpSpLocks/>
          </p:cNvGrpSpPr>
          <p:nvPr/>
        </p:nvGrpSpPr>
        <p:grpSpPr bwMode="auto">
          <a:xfrm>
            <a:off x="7747000" y="5054600"/>
            <a:ext cx="871538" cy="541338"/>
            <a:chOff x="1164002" y="2194341"/>
            <a:chExt cx="818198" cy="621947"/>
          </a:xfrm>
        </p:grpSpPr>
        <p:sp>
          <p:nvSpPr>
            <p:cNvPr id="174" name="Pentagon 173">
              <a:extLst>
                <a:ext uri="{FF2B5EF4-FFF2-40B4-BE49-F238E27FC236}">
                  <a16:creationId xmlns:a16="http://schemas.microsoft.com/office/drawing/2014/main" id="{74198D5B-8CAB-4AAD-8AF1-C6E8BFCCFAA6}"/>
                </a:ext>
              </a:extLst>
            </p:cNvPr>
            <p:cNvSpPr/>
            <p:nvPr/>
          </p:nvSpPr>
          <p:spPr>
            <a:xfrm>
              <a:off x="1164002" y="2194341"/>
              <a:ext cx="818198" cy="56175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51" name="TextBox 182">
              <a:extLst>
                <a:ext uri="{FF2B5EF4-FFF2-40B4-BE49-F238E27FC236}">
                  <a16:creationId xmlns:a16="http://schemas.microsoft.com/office/drawing/2014/main" id="{3214F5CF-4EBE-4972-9894-99E731462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616" y="2215551"/>
              <a:ext cx="343417" cy="60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1">
            <a:extLst>
              <a:ext uri="{FF2B5EF4-FFF2-40B4-BE49-F238E27FC236}">
                <a16:creationId xmlns:a16="http://schemas.microsoft.com/office/drawing/2014/main" id="{543777B2-C310-4CF9-8703-58DDE278B1F0}"/>
              </a:ext>
            </a:extLst>
          </p:cNvPr>
          <p:cNvGrpSpPr>
            <a:grpSpLocks/>
          </p:cNvGrpSpPr>
          <p:nvPr/>
        </p:nvGrpSpPr>
        <p:grpSpPr bwMode="auto">
          <a:xfrm>
            <a:off x="7743825" y="5610225"/>
            <a:ext cx="871538" cy="965200"/>
            <a:chOff x="1164002" y="2194341"/>
            <a:chExt cx="818198" cy="1109036"/>
          </a:xfrm>
        </p:grpSpPr>
        <p:sp>
          <p:nvSpPr>
            <p:cNvPr id="177" name="Pentagon 176">
              <a:extLst>
                <a:ext uri="{FF2B5EF4-FFF2-40B4-BE49-F238E27FC236}">
                  <a16:creationId xmlns:a16="http://schemas.microsoft.com/office/drawing/2014/main" id="{BA8500CF-F0CB-4980-B4B8-22C07DCA7E40}"/>
                </a:ext>
              </a:extLst>
            </p:cNvPr>
            <p:cNvSpPr/>
            <p:nvPr/>
          </p:nvSpPr>
          <p:spPr>
            <a:xfrm>
              <a:off x="1164002" y="2194341"/>
              <a:ext cx="818198" cy="5618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49" name="TextBox 180">
              <a:extLst>
                <a:ext uri="{FF2B5EF4-FFF2-40B4-BE49-F238E27FC236}">
                  <a16:creationId xmlns:a16="http://schemas.microsoft.com/office/drawing/2014/main" id="{5A8C5B18-36D4-47AC-8C00-224D8697F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110" y="2207606"/>
              <a:ext cx="370506" cy="109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8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>
            <a:extLst>
              <a:ext uri="{FF2B5EF4-FFF2-40B4-BE49-F238E27FC236}">
                <a16:creationId xmlns:a16="http://schemas.microsoft.com/office/drawing/2014/main" id="{3BC9195F-62C3-49BA-A778-37E4D3C09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025650"/>
            <a:ext cx="3408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FFEAA4"/>
                </a:solidFill>
                <a:cs typeface="Franchise" pitchFamily="49" charset="0"/>
              </a:rPr>
              <a:t>Double Vision</a:t>
            </a:r>
          </a:p>
        </p:txBody>
      </p:sp>
      <p:sp>
        <p:nvSpPr>
          <p:cNvPr id="21507" name="TextBox 4">
            <a:extLst>
              <a:ext uri="{FF2B5EF4-FFF2-40B4-BE49-F238E27FC236}">
                <a16:creationId xmlns:a16="http://schemas.microsoft.com/office/drawing/2014/main" id="{DF814D59-336D-4277-9439-24343CE7E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1908175"/>
            <a:ext cx="3408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  <a:cs typeface="Franchise" pitchFamily="49" charset="0"/>
              </a:rPr>
              <a:t>Double Vision</a:t>
            </a:r>
          </a:p>
        </p:txBody>
      </p:sp>
      <p:sp>
        <p:nvSpPr>
          <p:cNvPr id="21508" name="TextBox 4">
            <a:extLst>
              <a:ext uri="{FF2B5EF4-FFF2-40B4-BE49-F238E27FC236}">
                <a16:creationId xmlns:a16="http://schemas.microsoft.com/office/drawing/2014/main" id="{594F8CD1-4233-4DF3-9AAB-7290ECB5D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627313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>
                <a:solidFill>
                  <a:schemeClr val="tx1"/>
                </a:solidFill>
                <a:cs typeface="Franchise" pitchFamily="49" charset="0"/>
              </a:rPr>
              <a:t>Imagine that we have two robots to help us make patterns…</a:t>
            </a:r>
          </a:p>
        </p:txBody>
      </p:sp>
      <p:pic>
        <p:nvPicPr>
          <p:cNvPr id="21509" name="Picture 13">
            <a:extLst>
              <a:ext uri="{FF2B5EF4-FFF2-40B4-BE49-F238E27FC236}">
                <a16:creationId xmlns:a16="http://schemas.microsoft.com/office/drawing/2014/main" id="{2AF1B18A-92EA-4D60-8E08-C1DE15E01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3217863"/>
            <a:ext cx="12557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4">
            <a:extLst>
              <a:ext uri="{FF2B5EF4-FFF2-40B4-BE49-F238E27FC236}">
                <a16:creationId xmlns:a16="http://schemas.microsoft.com/office/drawing/2014/main" id="{FB392ECB-6D25-4867-9727-D4D82E6F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3217863"/>
            <a:ext cx="12573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407C962-89C9-4F28-9453-30DA57F4F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29"/>
    </mc:Choice>
    <mc:Fallback>
      <p:transition spd="slow" advTm="11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6">
            <a:extLst>
              <a:ext uri="{FF2B5EF4-FFF2-40B4-BE49-F238E27FC236}">
                <a16:creationId xmlns:a16="http://schemas.microsoft.com/office/drawing/2014/main" id="{12245C6D-7D02-42E4-BBC9-1850BEB94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055813"/>
            <a:ext cx="14351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5">
            <a:extLst>
              <a:ext uri="{FF2B5EF4-FFF2-40B4-BE49-F238E27FC236}">
                <a16:creationId xmlns:a16="http://schemas.microsoft.com/office/drawing/2014/main" id="{AAB69119-A7A0-4F57-AC8D-31DE0F3D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055813"/>
            <a:ext cx="14351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AEEFD5-6341-4D15-8CAE-8E73DF7C70A5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1628775"/>
            <a:ext cx="1417637" cy="795338"/>
            <a:chOff x="617538" y="1628775"/>
            <a:chExt cx="1417637" cy="79533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12492A7E-0792-4FEA-9261-A28195FA1A11}"/>
                </a:ext>
              </a:extLst>
            </p:cNvPr>
            <p:cNvSpPr/>
            <p:nvPr/>
          </p:nvSpPr>
          <p:spPr bwMode="auto">
            <a:xfrm>
              <a:off x="617538" y="1628775"/>
              <a:ext cx="1417637" cy="776288"/>
            </a:xfrm>
            <a:prstGeom prst="homePlate">
              <a:avLst/>
            </a:prstGeom>
            <a:solidFill>
              <a:srgbClr val="87BD3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68" name="TextBox 17">
              <a:extLst>
                <a:ext uri="{FF2B5EF4-FFF2-40B4-BE49-F238E27FC236}">
                  <a16:creationId xmlns:a16="http://schemas.microsoft.com/office/drawing/2014/main" id="{494AF171-00EF-45DD-9664-55DA3ABCD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410" y="1654913"/>
              <a:ext cx="465848" cy="76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B25911-AB12-4132-9CBF-66F479292251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1655763"/>
            <a:ext cx="1404938" cy="795337"/>
            <a:chOff x="7137400" y="1655763"/>
            <a:chExt cx="1404938" cy="795337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BBD0C8D1-EF4A-4D2F-87FA-000847B659C2}"/>
                </a:ext>
              </a:extLst>
            </p:cNvPr>
            <p:cNvSpPr/>
            <p:nvPr/>
          </p:nvSpPr>
          <p:spPr bwMode="auto">
            <a:xfrm>
              <a:off x="7137400" y="1655763"/>
              <a:ext cx="1404938" cy="776287"/>
            </a:xfrm>
            <a:prstGeom prst="homePlate">
              <a:avLst/>
            </a:prstGeom>
            <a:solidFill>
              <a:srgbClr val="FAB0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66" name="TextBox 38">
              <a:extLst>
                <a:ext uri="{FF2B5EF4-FFF2-40B4-BE49-F238E27FC236}">
                  <a16:creationId xmlns:a16="http://schemas.microsoft.com/office/drawing/2014/main" id="{D89391A9-1BB0-498E-B5B2-71E2CD342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0631" y="1681907"/>
              <a:ext cx="457046" cy="769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B2A3B-EA8A-4EAA-B6AA-45B2AAAE95AA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2997200"/>
            <a:ext cx="1417637" cy="795338"/>
            <a:chOff x="617538" y="2997200"/>
            <a:chExt cx="1417637" cy="795338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EAE77D5-D06C-406D-8385-356F0486CEA8}"/>
                </a:ext>
              </a:extLst>
            </p:cNvPr>
            <p:cNvSpPr/>
            <p:nvPr/>
          </p:nvSpPr>
          <p:spPr bwMode="auto">
            <a:xfrm>
              <a:off x="617538" y="2997200"/>
              <a:ext cx="1417637" cy="776288"/>
            </a:xfrm>
            <a:prstGeom prst="homePlate">
              <a:avLst/>
            </a:prstGeom>
            <a:solidFill>
              <a:srgbClr val="87BD3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64" name="TextBox 41">
              <a:extLst>
                <a:ext uri="{FF2B5EF4-FFF2-40B4-BE49-F238E27FC236}">
                  <a16:creationId xmlns:a16="http://schemas.microsoft.com/office/drawing/2014/main" id="{D89C289F-EF8D-4DC9-8E65-4EE519D9B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410" y="3023344"/>
              <a:ext cx="461178" cy="76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571DEB-8949-478B-A365-ADC4B4D4FBCA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3024188"/>
            <a:ext cx="1404938" cy="795337"/>
            <a:chOff x="7137400" y="3024188"/>
            <a:chExt cx="1404938" cy="795337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323E135F-06E5-4130-BAFC-EB6450479EDF}"/>
                </a:ext>
              </a:extLst>
            </p:cNvPr>
            <p:cNvSpPr/>
            <p:nvPr/>
          </p:nvSpPr>
          <p:spPr bwMode="auto">
            <a:xfrm>
              <a:off x="7137400" y="3024188"/>
              <a:ext cx="1404938" cy="776287"/>
            </a:xfrm>
            <a:prstGeom prst="homePlate">
              <a:avLst/>
            </a:prstGeom>
            <a:solidFill>
              <a:srgbClr val="FAB0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62" name="TextBox 44">
              <a:extLst>
                <a:ext uri="{FF2B5EF4-FFF2-40B4-BE49-F238E27FC236}">
                  <a16:creationId xmlns:a16="http://schemas.microsoft.com/office/drawing/2014/main" id="{63E98788-42CE-4BC2-8200-280FA1CC9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5906" y="3050326"/>
              <a:ext cx="636387" cy="76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13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8A046F-8800-471A-90B3-68140647C26D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4292600"/>
            <a:ext cx="1417637" cy="777875"/>
            <a:chOff x="617538" y="4292600"/>
            <a:chExt cx="1417637" cy="777875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E0511C75-B082-45A3-B9F7-CE0470C86894}"/>
                </a:ext>
              </a:extLst>
            </p:cNvPr>
            <p:cNvSpPr/>
            <p:nvPr/>
          </p:nvSpPr>
          <p:spPr bwMode="auto">
            <a:xfrm>
              <a:off x="617538" y="4292600"/>
              <a:ext cx="1417637" cy="777875"/>
            </a:xfrm>
            <a:prstGeom prst="homePlate">
              <a:avLst/>
            </a:prstGeom>
            <a:solidFill>
              <a:srgbClr val="87BD3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60" name="TextBox 47">
              <a:extLst>
                <a:ext uri="{FF2B5EF4-FFF2-40B4-BE49-F238E27FC236}">
                  <a16:creationId xmlns:a16="http://schemas.microsoft.com/office/drawing/2014/main" id="{91AA4913-59C0-4B2B-B5D5-00AA2B2FD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098" y="4301451"/>
              <a:ext cx="432490" cy="76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55D2F5-250C-4407-B648-15D4AA3B47E5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4319588"/>
            <a:ext cx="1404938" cy="823912"/>
            <a:chOff x="7137400" y="4319588"/>
            <a:chExt cx="1404938" cy="823912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57311B3D-E91D-4E37-86F3-420753C6D096}"/>
                </a:ext>
              </a:extLst>
            </p:cNvPr>
            <p:cNvSpPr/>
            <p:nvPr/>
          </p:nvSpPr>
          <p:spPr bwMode="auto">
            <a:xfrm>
              <a:off x="7137400" y="4319588"/>
              <a:ext cx="1404938" cy="777875"/>
            </a:xfrm>
            <a:prstGeom prst="homePlate">
              <a:avLst/>
            </a:prstGeom>
            <a:solidFill>
              <a:srgbClr val="FAB0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58" name="TextBox 50">
              <a:extLst>
                <a:ext uri="{FF2B5EF4-FFF2-40B4-BE49-F238E27FC236}">
                  <a16:creationId xmlns:a16="http://schemas.microsoft.com/office/drawing/2014/main" id="{D4CF1AAC-44BA-4DA0-9C09-2BA0EB0B4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098" y="4374726"/>
              <a:ext cx="419567" cy="76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7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6D1CAC0-07A3-4597-832A-36983872B281}"/>
              </a:ext>
            </a:extLst>
          </p:cNvPr>
          <p:cNvSpPr/>
          <p:nvPr/>
        </p:nvSpPr>
        <p:spPr bwMode="auto">
          <a:xfrm>
            <a:off x="2478088" y="3108325"/>
            <a:ext cx="769937" cy="768350"/>
          </a:xfrm>
          <a:prstGeom prst="ellipse">
            <a:avLst/>
          </a:prstGeom>
          <a:solidFill>
            <a:srgbClr val="FFE00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539" name="TextBox 10">
            <a:extLst>
              <a:ext uri="{FF2B5EF4-FFF2-40B4-BE49-F238E27FC236}">
                <a16:creationId xmlns:a16="http://schemas.microsoft.com/office/drawing/2014/main" id="{55EB5760-2DDB-4274-BF60-D6B1C255F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3171825"/>
            <a:ext cx="6921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E52122"/>
                </a:solidFill>
              </a:rPr>
              <a:t>x2</a:t>
            </a:r>
          </a:p>
        </p:txBody>
      </p:sp>
      <p:grpSp>
        <p:nvGrpSpPr>
          <p:cNvPr id="22540" name="Group 51">
            <a:extLst>
              <a:ext uri="{FF2B5EF4-FFF2-40B4-BE49-F238E27FC236}">
                <a16:creationId xmlns:a16="http://schemas.microsoft.com/office/drawing/2014/main" id="{40E8D838-4F09-4E0D-8B3C-7102D28260B6}"/>
              </a:ext>
            </a:extLst>
          </p:cNvPr>
          <p:cNvGrpSpPr>
            <a:grpSpLocks/>
          </p:cNvGrpSpPr>
          <p:nvPr/>
        </p:nvGrpSpPr>
        <p:grpSpPr bwMode="auto">
          <a:xfrm>
            <a:off x="5788025" y="3089275"/>
            <a:ext cx="769938" cy="769938"/>
            <a:chOff x="4150487" y="4034126"/>
            <a:chExt cx="1051655" cy="105165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BB01DCB-8C55-4429-BC33-AEBBC7FE2AC1}"/>
                </a:ext>
              </a:extLst>
            </p:cNvPr>
            <p:cNvSpPr/>
            <p:nvPr/>
          </p:nvSpPr>
          <p:spPr>
            <a:xfrm>
              <a:off x="4150487" y="4034126"/>
              <a:ext cx="1051655" cy="1051655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9966FF"/>
                </a:solidFill>
              </a:endParaRPr>
            </a:p>
          </p:txBody>
        </p:sp>
        <p:sp>
          <p:nvSpPr>
            <p:cNvPr id="22556" name="TextBox 53">
              <a:extLst>
                <a:ext uri="{FF2B5EF4-FFF2-40B4-BE49-F238E27FC236}">
                  <a16:creationId xmlns:a16="http://schemas.microsoft.com/office/drawing/2014/main" id="{80584512-32AF-4D74-A2C9-6F0B0E6F6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3600" y="4110744"/>
              <a:ext cx="887420" cy="8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 b="1">
                  <a:solidFill>
                    <a:schemeClr val="bg1"/>
                  </a:solidFill>
                </a:rPr>
                <a:t>+1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2D7479-3CEA-4480-924C-DDC42E8B7E3D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1681163"/>
            <a:ext cx="1568450" cy="796925"/>
            <a:chOff x="3771900" y="1681163"/>
            <a:chExt cx="1568450" cy="796925"/>
          </a:xfrm>
        </p:grpSpPr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DFBC6DA0-880F-48C7-A075-7A0AF686339B}"/>
                </a:ext>
              </a:extLst>
            </p:cNvPr>
            <p:cNvSpPr/>
            <p:nvPr/>
          </p:nvSpPr>
          <p:spPr bwMode="auto">
            <a:xfrm>
              <a:off x="3771900" y="1681163"/>
              <a:ext cx="1568450" cy="779462"/>
            </a:xfrm>
            <a:prstGeom prst="homePlate">
              <a:avLst/>
            </a:prstGeom>
            <a:solidFill>
              <a:srgbClr val="E5212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54" name="TextBox 56">
              <a:extLst>
                <a:ext uri="{FF2B5EF4-FFF2-40B4-BE49-F238E27FC236}">
                  <a16:creationId xmlns:a16="http://schemas.microsoft.com/office/drawing/2014/main" id="{2E52BFC0-62DD-4477-8832-B86891C67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060" y="1707403"/>
              <a:ext cx="516488" cy="7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12BC6A-4EDF-4946-928B-68CB2AB95B97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3049588"/>
            <a:ext cx="1568450" cy="795337"/>
            <a:chOff x="3771900" y="3049588"/>
            <a:chExt cx="1568450" cy="795337"/>
          </a:xfrm>
        </p:grpSpPr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669F5063-3121-4705-83C8-207F4E98E184}"/>
                </a:ext>
              </a:extLst>
            </p:cNvPr>
            <p:cNvSpPr/>
            <p:nvPr/>
          </p:nvSpPr>
          <p:spPr bwMode="auto">
            <a:xfrm>
              <a:off x="3771900" y="3049588"/>
              <a:ext cx="1568450" cy="776287"/>
            </a:xfrm>
            <a:prstGeom prst="homePlate">
              <a:avLst/>
            </a:prstGeom>
            <a:solidFill>
              <a:srgbClr val="E5212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52" name="TextBox 59">
              <a:extLst>
                <a:ext uri="{FF2B5EF4-FFF2-40B4-BE49-F238E27FC236}">
                  <a16:creationId xmlns:a16="http://schemas.microsoft.com/office/drawing/2014/main" id="{CE0CECFE-7502-4347-A962-CDF00693D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671" y="3075726"/>
              <a:ext cx="716863" cy="76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E99DC5-4974-4D62-9867-77222B813D49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4346575"/>
            <a:ext cx="1568450" cy="801688"/>
            <a:chOff x="3771900" y="4346575"/>
            <a:chExt cx="1568450" cy="801688"/>
          </a:xfrm>
        </p:grpSpPr>
        <p:sp>
          <p:nvSpPr>
            <p:cNvPr id="38" name="Pentagon 37">
              <a:extLst>
                <a:ext uri="{FF2B5EF4-FFF2-40B4-BE49-F238E27FC236}">
                  <a16:creationId xmlns:a16="http://schemas.microsoft.com/office/drawing/2014/main" id="{86E04A0E-256A-4355-A540-375375B71352}"/>
                </a:ext>
              </a:extLst>
            </p:cNvPr>
            <p:cNvSpPr/>
            <p:nvPr/>
          </p:nvSpPr>
          <p:spPr bwMode="auto">
            <a:xfrm>
              <a:off x="3771900" y="4346575"/>
              <a:ext cx="1568450" cy="776288"/>
            </a:xfrm>
            <a:prstGeom prst="homePlate">
              <a:avLst/>
            </a:prstGeom>
            <a:solidFill>
              <a:srgbClr val="E5212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50" name="TextBox 62">
              <a:extLst>
                <a:ext uri="{FF2B5EF4-FFF2-40B4-BE49-F238E27FC236}">
                  <a16:creationId xmlns:a16="http://schemas.microsoft.com/office/drawing/2014/main" id="{28858756-AD61-4B10-B34D-097D32486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6007" y="4379628"/>
              <a:ext cx="510239" cy="76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42296863-0463-4DFE-9632-9BD69DB800BB}"/>
              </a:ext>
            </a:extLst>
          </p:cNvPr>
          <p:cNvSpPr/>
          <p:nvPr/>
        </p:nvSpPr>
        <p:spPr>
          <a:xfrm rot="16200000">
            <a:off x="2374107" y="3820319"/>
            <a:ext cx="458787" cy="3349625"/>
          </a:xfrm>
          <a:prstGeom prst="leftBracket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53229BCD-E9EA-4DC8-AF66-01E95D6329AA}"/>
              </a:ext>
            </a:extLst>
          </p:cNvPr>
          <p:cNvSpPr/>
          <p:nvPr/>
        </p:nvSpPr>
        <p:spPr>
          <a:xfrm rot="16200000">
            <a:off x="5907882" y="3820319"/>
            <a:ext cx="458787" cy="3349625"/>
          </a:xfrm>
          <a:prstGeom prst="lef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AB0555-C0EB-471C-880E-8D4A8E8DE681}"/>
              </a:ext>
            </a:extLst>
          </p:cNvPr>
          <p:cNvSpPr/>
          <p:nvPr/>
        </p:nvSpPr>
        <p:spPr>
          <a:xfrm>
            <a:off x="1155700" y="5494338"/>
            <a:ext cx="2754313" cy="590550"/>
          </a:xfrm>
          <a:prstGeom prst="rect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Machine 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21D01B1-A3F7-4DA2-97C7-28C6506B0690}"/>
              </a:ext>
            </a:extLst>
          </p:cNvPr>
          <p:cNvSpPr/>
          <p:nvPr/>
        </p:nvSpPr>
        <p:spPr>
          <a:xfrm>
            <a:off x="4760913" y="5494338"/>
            <a:ext cx="2752725" cy="590550"/>
          </a:xfrm>
          <a:prstGeom prst="rect">
            <a:avLst/>
          </a:prstGeom>
          <a:solidFill>
            <a:srgbClr val="FAB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Machine 2</a:t>
            </a:r>
          </a:p>
        </p:txBody>
      </p:sp>
      <p:sp>
        <p:nvSpPr>
          <p:cNvPr id="22548" name="Rectangle 21">
            <a:extLst>
              <a:ext uri="{FF2B5EF4-FFF2-40B4-BE49-F238E27FC236}">
                <a16:creationId xmlns:a16="http://schemas.microsoft.com/office/drawing/2014/main" id="{A0782398-4B65-4B08-804D-E835BDC6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611188"/>
            <a:ext cx="66960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The output of machine 1 is input to machine 2.</a:t>
            </a:r>
            <a:endParaRPr lang="en-US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5">
            <a:extLst>
              <a:ext uri="{FF2B5EF4-FFF2-40B4-BE49-F238E27FC236}">
                <a16:creationId xmlns:a16="http://schemas.microsoft.com/office/drawing/2014/main" id="{F21FFF87-149D-4FE4-BD86-F56C2385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2055813"/>
            <a:ext cx="14351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4">
            <a:extLst>
              <a:ext uri="{FF2B5EF4-FFF2-40B4-BE49-F238E27FC236}">
                <a16:creationId xmlns:a16="http://schemas.microsoft.com/office/drawing/2014/main" id="{DF2D7301-05B7-4D33-AE42-2A16DDC62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055813"/>
            <a:ext cx="14351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688205-8010-45EC-8541-EDB62AE767F3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1628775"/>
            <a:ext cx="1417637" cy="795338"/>
            <a:chOff x="617538" y="1628775"/>
            <a:chExt cx="1417637" cy="79533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F2817FBC-8A32-477C-BEDA-75C3DDEB5A83}"/>
                </a:ext>
              </a:extLst>
            </p:cNvPr>
            <p:cNvSpPr/>
            <p:nvPr/>
          </p:nvSpPr>
          <p:spPr bwMode="auto">
            <a:xfrm>
              <a:off x="617538" y="1628775"/>
              <a:ext cx="1417637" cy="776288"/>
            </a:xfrm>
            <a:prstGeom prst="homePlate">
              <a:avLst/>
            </a:prstGeom>
            <a:solidFill>
              <a:srgbClr val="87BD3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91" name="TextBox 17">
              <a:extLst>
                <a:ext uri="{FF2B5EF4-FFF2-40B4-BE49-F238E27FC236}">
                  <a16:creationId xmlns:a16="http://schemas.microsoft.com/office/drawing/2014/main" id="{A756A083-8509-4F9C-B754-1191B271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410" y="1654904"/>
              <a:ext cx="478276" cy="76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C01775-5B33-4AF5-A563-C4DE56742661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1655763"/>
            <a:ext cx="1404938" cy="795337"/>
            <a:chOff x="7137400" y="1655763"/>
            <a:chExt cx="1404938" cy="795337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F3D5ADD3-7CB9-4AA5-AE20-C15FB27EBEEB}"/>
                </a:ext>
              </a:extLst>
            </p:cNvPr>
            <p:cNvSpPr/>
            <p:nvPr/>
          </p:nvSpPr>
          <p:spPr bwMode="auto">
            <a:xfrm>
              <a:off x="7137400" y="1655763"/>
              <a:ext cx="1404938" cy="776287"/>
            </a:xfrm>
            <a:prstGeom prst="homePlate">
              <a:avLst/>
            </a:prstGeom>
            <a:solidFill>
              <a:srgbClr val="FAB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89" name="TextBox 38">
              <a:extLst>
                <a:ext uri="{FF2B5EF4-FFF2-40B4-BE49-F238E27FC236}">
                  <a16:creationId xmlns:a16="http://schemas.microsoft.com/office/drawing/2014/main" id="{68EB6EC2-4FE4-4E93-9B4C-5C235B2E0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0632" y="1681901"/>
              <a:ext cx="484162" cy="76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D13874-5662-4160-A1D1-567E4B2A977B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3024188"/>
            <a:ext cx="1404938" cy="795337"/>
            <a:chOff x="7137400" y="3024188"/>
            <a:chExt cx="1404938" cy="795337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D56FCE5B-EACC-4FA9-BA0A-57CA32166223}"/>
                </a:ext>
              </a:extLst>
            </p:cNvPr>
            <p:cNvSpPr/>
            <p:nvPr/>
          </p:nvSpPr>
          <p:spPr bwMode="auto">
            <a:xfrm>
              <a:off x="7137400" y="3024188"/>
              <a:ext cx="1404938" cy="776287"/>
            </a:xfrm>
            <a:prstGeom prst="homePlate">
              <a:avLst/>
            </a:prstGeom>
            <a:solidFill>
              <a:srgbClr val="FAB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87" name="TextBox 44">
              <a:extLst>
                <a:ext uri="{FF2B5EF4-FFF2-40B4-BE49-F238E27FC236}">
                  <a16:creationId xmlns:a16="http://schemas.microsoft.com/office/drawing/2014/main" id="{A8F79743-D1F2-44A5-A22A-618A26FFE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5905" y="3050317"/>
              <a:ext cx="777350" cy="76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10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A97D70-9776-43D6-A490-12754E26D7AC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2997200"/>
            <a:ext cx="1417637" cy="795338"/>
            <a:chOff x="617538" y="2997200"/>
            <a:chExt cx="1417637" cy="795338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D341A3F4-7B71-4929-8BF7-E6EF24418A36}"/>
                </a:ext>
              </a:extLst>
            </p:cNvPr>
            <p:cNvSpPr/>
            <p:nvPr/>
          </p:nvSpPr>
          <p:spPr bwMode="auto">
            <a:xfrm>
              <a:off x="617538" y="2997200"/>
              <a:ext cx="1417637" cy="776288"/>
            </a:xfrm>
            <a:prstGeom prst="homePlate">
              <a:avLst/>
            </a:prstGeom>
            <a:solidFill>
              <a:srgbClr val="87BD3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85" name="TextBox 41">
              <a:extLst>
                <a:ext uri="{FF2B5EF4-FFF2-40B4-BE49-F238E27FC236}">
                  <a16:creationId xmlns:a16="http://schemas.microsoft.com/office/drawing/2014/main" id="{0B5B5215-45A5-43CF-8460-A8ACC7939B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410" y="3023338"/>
              <a:ext cx="468653" cy="76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417D6-28F1-47D4-9738-7177A5065AA9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4292600"/>
            <a:ext cx="1417637" cy="777875"/>
            <a:chOff x="617538" y="4292600"/>
            <a:chExt cx="1417637" cy="777875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5701F210-9CD0-4533-A575-B92BD3B4E261}"/>
                </a:ext>
              </a:extLst>
            </p:cNvPr>
            <p:cNvSpPr/>
            <p:nvPr/>
          </p:nvSpPr>
          <p:spPr bwMode="auto">
            <a:xfrm>
              <a:off x="617538" y="4292600"/>
              <a:ext cx="1417637" cy="777875"/>
            </a:xfrm>
            <a:prstGeom prst="homePlate">
              <a:avLst/>
            </a:prstGeom>
            <a:solidFill>
              <a:srgbClr val="87BD3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83" name="TextBox 47">
              <a:extLst>
                <a:ext uri="{FF2B5EF4-FFF2-40B4-BE49-F238E27FC236}">
                  <a16:creationId xmlns:a16="http://schemas.microsoft.com/office/drawing/2014/main" id="{BEB04FA8-0500-4778-BF08-6C19864AB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099" y="4301445"/>
              <a:ext cx="516769" cy="769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88DDF-8CC3-46D5-BADE-8FBAD595AC31}"/>
              </a:ext>
            </a:extLst>
          </p:cNvPr>
          <p:cNvGrpSpPr>
            <a:grpSpLocks/>
          </p:cNvGrpSpPr>
          <p:nvPr/>
        </p:nvGrpSpPr>
        <p:grpSpPr bwMode="auto">
          <a:xfrm>
            <a:off x="7137400" y="4319588"/>
            <a:ext cx="1404938" cy="781050"/>
            <a:chOff x="7137400" y="4319588"/>
            <a:chExt cx="1404938" cy="781050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30B96D66-260B-431A-86B0-5614387B4601}"/>
                </a:ext>
              </a:extLst>
            </p:cNvPr>
            <p:cNvSpPr/>
            <p:nvPr/>
          </p:nvSpPr>
          <p:spPr bwMode="auto">
            <a:xfrm>
              <a:off x="7137400" y="4319588"/>
              <a:ext cx="1404938" cy="777875"/>
            </a:xfrm>
            <a:prstGeom prst="homePlate">
              <a:avLst/>
            </a:prstGeom>
            <a:solidFill>
              <a:srgbClr val="FAB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81" name="TextBox 50">
              <a:extLst>
                <a:ext uri="{FF2B5EF4-FFF2-40B4-BE49-F238E27FC236}">
                  <a16:creationId xmlns:a16="http://schemas.microsoft.com/office/drawing/2014/main" id="{7059A1C7-D2B1-4292-9C7C-E5AC3CCA6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2342" y="4330529"/>
              <a:ext cx="716470" cy="77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tx1"/>
                  </a:solidFill>
                </a:rPr>
                <a:t>12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BFC7AAFA-197D-42E5-8AAF-035B8269ED65}"/>
              </a:ext>
            </a:extLst>
          </p:cNvPr>
          <p:cNvSpPr/>
          <p:nvPr/>
        </p:nvSpPr>
        <p:spPr bwMode="auto">
          <a:xfrm>
            <a:off x="2478088" y="3108325"/>
            <a:ext cx="769937" cy="768350"/>
          </a:xfrm>
          <a:prstGeom prst="ellipse">
            <a:avLst/>
          </a:prstGeom>
          <a:solidFill>
            <a:srgbClr val="FFE00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63" name="TextBox 10">
            <a:extLst>
              <a:ext uri="{FF2B5EF4-FFF2-40B4-BE49-F238E27FC236}">
                <a16:creationId xmlns:a16="http://schemas.microsoft.com/office/drawing/2014/main" id="{94D77CC3-EDF7-452B-8C2F-46A5A541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3171825"/>
            <a:ext cx="6921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E6201F"/>
                </a:solidFill>
              </a:rPr>
              <a:t>x2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6A4659-4C6B-4FD8-9978-BD9322F09173}"/>
              </a:ext>
            </a:extLst>
          </p:cNvPr>
          <p:cNvSpPr/>
          <p:nvPr/>
        </p:nvSpPr>
        <p:spPr bwMode="auto">
          <a:xfrm>
            <a:off x="5788025" y="3089275"/>
            <a:ext cx="769938" cy="769938"/>
          </a:xfrm>
          <a:prstGeom prst="ellipse">
            <a:avLst/>
          </a:prstGeom>
          <a:solidFill>
            <a:srgbClr val="87B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9966FF"/>
              </a:solidFill>
            </a:endParaRPr>
          </a:p>
        </p:txBody>
      </p:sp>
      <p:sp>
        <p:nvSpPr>
          <p:cNvPr id="23565" name="TextBox 53">
            <a:extLst>
              <a:ext uri="{FF2B5EF4-FFF2-40B4-BE49-F238E27FC236}">
                <a16:creationId xmlns:a16="http://schemas.microsoft.com/office/drawing/2014/main" id="{203DC06E-7C5F-4FEA-BFB7-6AD83570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3144838"/>
            <a:ext cx="62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</a:rPr>
              <a:t>-4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F3D676-688F-4C79-A262-3B91E3A65C9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1681163"/>
            <a:ext cx="1568450" cy="796925"/>
            <a:chOff x="3771900" y="1681163"/>
            <a:chExt cx="1568450" cy="796925"/>
          </a:xfrm>
        </p:grpSpPr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F8962A43-13EA-43CC-A1E7-371FAC1F5919}"/>
                </a:ext>
              </a:extLst>
            </p:cNvPr>
            <p:cNvSpPr/>
            <p:nvPr/>
          </p:nvSpPr>
          <p:spPr bwMode="auto">
            <a:xfrm>
              <a:off x="3771900" y="1681163"/>
              <a:ext cx="1568450" cy="779462"/>
            </a:xfrm>
            <a:prstGeom prst="homePlate">
              <a:avLst/>
            </a:prstGeom>
            <a:solidFill>
              <a:srgbClr val="E5212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79" name="TextBox 56">
              <a:extLst>
                <a:ext uri="{FF2B5EF4-FFF2-40B4-BE49-F238E27FC236}">
                  <a16:creationId xmlns:a16="http://schemas.microsoft.com/office/drawing/2014/main" id="{3AA0F90B-709C-4D8F-9481-4052C865D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061" y="1707403"/>
              <a:ext cx="516488" cy="7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669D73-C6D6-4671-A036-457D05A58670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3049588"/>
            <a:ext cx="1568450" cy="795337"/>
            <a:chOff x="3771900" y="3049588"/>
            <a:chExt cx="1568450" cy="795337"/>
          </a:xfrm>
        </p:grpSpPr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962334F7-F6E6-4F10-B6A9-5B82E80ACD89}"/>
                </a:ext>
              </a:extLst>
            </p:cNvPr>
            <p:cNvSpPr/>
            <p:nvPr/>
          </p:nvSpPr>
          <p:spPr bwMode="auto">
            <a:xfrm>
              <a:off x="3771900" y="3049588"/>
              <a:ext cx="1568450" cy="776287"/>
            </a:xfrm>
            <a:prstGeom prst="homePlate">
              <a:avLst/>
            </a:prstGeom>
            <a:solidFill>
              <a:srgbClr val="E5212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77" name="TextBox 59">
              <a:extLst>
                <a:ext uri="{FF2B5EF4-FFF2-40B4-BE49-F238E27FC236}">
                  <a16:creationId xmlns:a16="http://schemas.microsoft.com/office/drawing/2014/main" id="{5773210A-05DF-4232-9F41-E38EAA34F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672" y="3075717"/>
              <a:ext cx="747320" cy="76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3B5A46-B55B-4086-87EF-7F1C13DB90C3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4346575"/>
            <a:ext cx="1568450" cy="803275"/>
            <a:chOff x="3771900" y="4346575"/>
            <a:chExt cx="1568450" cy="803275"/>
          </a:xfrm>
        </p:grpSpPr>
        <p:sp>
          <p:nvSpPr>
            <p:cNvPr id="38" name="Pentagon 37">
              <a:extLst>
                <a:ext uri="{FF2B5EF4-FFF2-40B4-BE49-F238E27FC236}">
                  <a16:creationId xmlns:a16="http://schemas.microsoft.com/office/drawing/2014/main" id="{B63F0B4B-B6E6-44CC-8186-7A1FB83DBE8A}"/>
                </a:ext>
              </a:extLst>
            </p:cNvPr>
            <p:cNvSpPr/>
            <p:nvPr/>
          </p:nvSpPr>
          <p:spPr bwMode="auto">
            <a:xfrm>
              <a:off x="3771900" y="4346575"/>
              <a:ext cx="1568450" cy="776288"/>
            </a:xfrm>
            <a:prstGeom prst="homePlate">
              <a:avLst/>
            </a:prstGeom>
            <a:solidFill>
              <a:srgbClr val="E5212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75" name="TextBox 62">
              <a:extLst>
                <a:ext uri="{FF2B5EF4-FFF2-40B4-BE49-F238E27FC236}">
                  <a16:creationId xmlns:a16="http://schemas.microsoft.com/office/drawing/2014/main" id="{504312FD-5836-40FB-89C0-5DEFD4585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5482" y="4379659"/>
              <a:ext cx="731290" cy="77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400" b="1">
                  <a:solidFill>
                    <a:schemeClr val="bg1"/>
                  </a:solidFill>
                </a:rPr>
                <a:t>16</a:t>
              </a:r>
            </a:p>
          </p:txBody>
        </p:sp>
      </p:grp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F836E6EA-EA68-424B-86F4-D1A8F447ACBF}"/>
              </a:ext>
            </a:extLst>
          </p:cNvPr>
          <p:cNvSpPr/>
          <p:nvPr/>
        </p:nvSpPr>
        <p:spPr>
          <a:xfrm rot="16200000">
            <a:off x="2374107" y="3820319"/>
            <a:ext cx="458787" cy="3349625"/>
          </a:xfrm>
          <a:prstGeom prst="leftBracket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2A555804-79EE-4C16-AA3E-130D73A82B92}"/>
              </a:ext>
            </a:extLst>
          </p:cNvPr>
          <p:cNvSpPr/>
          <p:nvPr/>
        </p:nvSpPr>
        <p:spPr>
          <a:xfrm rot="16200000">
            <a:off x="5907882" y="3820319"/>
            <a:ext cx="458787" cy="3349625"/>
          </a:xfrm>
          <a:prstGeom prst="lef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85A3CB-3929-4968-881C-C00DB280A5FF}"/>
              </a:ext>
            </a:extLst>
          </p:cNvPr>
          <p:cNvSpPr/>
          <p:nvPr/>
        </p:nvSpPr>
        <p:spPr>
          <a:xfrm>
            <a:off x="1155700" y="5494338"/>
            <a:ext cx="2754313" cy="590550"/>
          </a:xfrm>
          <a:prstGeom prst="rect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Machine 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13F379-7DE6-4277-90D3-A3A065650BA2}"/>
              </a:ext>
            </a:extLst>
          </p:cNvPr>
          <p:cNvSpPr/>
          <p:nvPr/>
        </p:nvSpPr>
        <p:spPr>
          <a:xfrm>
            <a:off x="4760913" y="5494338"/>
            <a:ext cx="2752725" cy="590550"/>
          </a:xfrm>
          <a:prstGeom prst="rect">
            <a:avLst/>
          </a:prstGeom>
          <a:solidFill>
            <a:srgbClr val="FAB00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Machine 2</a:t>
            </a:r>
          </a:p>
        </p:txBody>
      </p:sp>
      <p:sp>
        <p:nvSpPr>
          <p:cNvPr id="23573" name="Rectangle 21">
            <a:extLst>
              <a:ext uri="{FF2B5EF4-FFF2-40B4-BE49-F238E27FC236}">
                <a16:creationId xmlns:a16="http://schemas.microsoft.com/office/drawing/2014/main" id="{A80510A2-86E4-4C0A-B0D0-6D0961011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611188"/>
            <a:ext cx="66960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The output of machine 1 is input to machine 2.</a:t>
            </a:r>
            <a:endParaRPr lang="en-US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8">
            <a:extLst>
              <a:ext uri="{FF2B5EF4-FFF2-40B4-BE49-F238E27FC236}">
                <a16:creationId xmlns:a16="http://schemas.microsoft.com/office/drawing/2014/main" id="{B682E97F-E51E-4BD5-908B-4078E9167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31800"/>
            <a:ext cx="46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A</a:t>
            </a:r>
          </a:p>
        </p:txBody>
      </p:sp>
      <p:grpSp>
        <p:nvGrpSpPr>
          <p:cNvPr id="24579" name="Group 5">
            <a:extLst>
              <a:ext uri="{FF2B5EF4-FFF2-40B4-BE49-F238E27FC236}">
                <a16:creationId xmlns:a16="http://schemas.microsoft.com/office/drawing/2014/main" id="{C3B81244-E4FE-4190-8F4B-6E41C0197562}"/>
              </a:ext>
            </a:extLst>
          </p:cNvPr>
          <p:cNvGrpSpPr>
            <a:grpSpLocks/>
          </p:cNvGrpSpPr>
          <p:nvPr/>
        </p:nvGrpSpPr>
        <p:grpSpPr bwMode="auto">
          <a:xfrm>
            <a:off x="2952750" y="8604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3C8EC6E5-B869-4E54-AF30-C069CFF2BA9B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79" name="TextBox 4">
              <a:extLst>
                <a:ext uri="{FF2B5EF4-FFF2-40B4-BE49-F238E27FC236}">
                  <a16:creationId xmlns:a16="http://schemas.microsoft.com/office/drawing/2014/main" id="{3513449C-1796-4A1D-A6BF-2698607EF1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55571" cy="505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x4</a:t>
              </a:r>
            </a:p>
          </p:txBody>
        </p:sp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2E779B19-4CA6-4F8A-AF68-61DAD6D42FD9}"/>
              </a:ext>
            </a:extLst>
          </p:cNvPr>
          <p:cNvSpPr/>
          <p:nvPr/>
        </p:nvSpPr>
        <p:spPr bwMode="auto">
          <a:xfrm>
            <a:off x="1844675" y="701675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581" name="TextBox 17">
            <a:extLst>
              <a:ext uri="{FF2B5EF4-FFF2-40B4-BE49-F238E27FC236}">
                <a16:creationId xmlns:a16="http://schemas.microsoft.com/office/drawing/2014/main" id="{4119D18F-8CAC-4463-BAF1-ECEC59670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720725"/>
            <a:ext cx="373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6E6AE00E-A69A-42DF-BF32-9E8BA382E836}"/>
              </a:ext>
            </a:extLst>
          </p:cNvPr>
          <p:cNvSpPr/>
          <p:nvPr/>
        </p:nvSpPr>
        <p:spPr bwMode="auto">
          <a:xfrm>
            <a:off x="1846263" y="125888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583" name="TextBox 35">
            <a:extLst>
              <a:ext uri="{FF2B5EF4-FFF2-40B4-BE49-F238E27FC236}">
                <a16:creationId xmlns:a16="http://schemas.microsoft.com/office/drawing/2014/main" id="{FA667D60-90AC-4CC3-BF6D-0DDE11129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1277938"/>
            <a:ext cx="392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324A7470-EB52-4570-B0F0-83FA017F3D97}"/>
              </a:ext>
            </a:extLst>
          </p:cNvPr>
          <p:cNvSpPr/>
          <p:nvPr/>
        </p:nvSpPr>
        <p:spPr bwMode="auto">
          <a:xfrm>
            <a:off x="1846263" y="1816100"/>
            <a:ext cx="871537" cy="487363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585" name="TextBox 53">
            <a:extLst>
              <a:ext uri="{FF2B5EF4-FFF2-40B4-BE49-F238E27FC236}">
                <a16:creationId xmlns:a16="http://schemas.microsoft.com/office/drawing/2014/main" id="{8B311C04-5B83-4E04-8E44-084806F1F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1835150"/>
            <a:ext cx="522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12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6" name="1">
            <a:extLst>
              <a:ext uri="{FF2B5EF4-FFF2-40B4-BE49-F238E27FC236}">
                <a16:creationId xmlns:a16="http://schemas.microsoft.com/office/drawing/2014/main" id="{21B2D2FF-5129-4CE8-84D4-FA2530171103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649288"/>
            <a:ext cx="871538" cy="541337"/>
            <a:chOff x="1164002" y="2194341"/>
            <a:chExt cx="818198" cy="621946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AA44E1E-84A3-4E8E-A216-07B63176396F}"/>
                </a:ext>
              </a:extLst>
            </p:cNvPr>
            <p:cNvSpPr/>
            <p:nvPr/>
          </p:nvSpPr>
          <p:spPr>
            <a:xfrm>
              <a:off x="1164002" y="2194341"/>
              <a:ext cx="818198" cy="56175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58" name="TextBox 56">
              <a:extLst>
                <a:ext uri="{FF2B5EF4-FFF2-40B4-BE49-F238E27FC236}">
                  <a16:creationId xmlns:a16="http://schemas.microsoft.com/office/drawing/2014/main" id="{40F1861B-5C9F-4ABC-8B8D-E09E0E8CE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875" y="2215551"/>
              <a:ext cx="490897" cy="60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9" name="1">
            <a:extLst>
              <a:ext uri="{FF2B5EF4-FFF2-40B4-BE49-F238E27FC236}">
                <a16:creationId xmlns:a16="http://schemas.microsoft.com/office/drawing/2014/main" id="{D0550E7B-421A-45CB-820C-1DF2C404F1F7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1214438"/>
            <a:ext cx="871538" cy="541337"/>
            <a:chOff x="1164002" y="2194341"/>
            <a:chExt cx="818198" cy="621538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285EA4E8-4F53-4866-88C9-E222CDB21F2E}"/>
                </a:ext>
              </a:extLst>
            </p:cNvPr>
            <p:cNvSpPr/>
            <p:nvPr/>
          </p:nvSpPr>
          <p:spPr>
            <a:xfrm>
              <a:off x="1164002" y="2194341"/>
              <a:ext cx="818198" cy="561390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56" name="TextBox 59">
              <a:extLst>
                <a:ext uri="{FF2B5EF4-FFF2-40B4-BE49-F238E27FC236}">
                  <a16:creationId xmlns:a16="http://schemas.microsoft.com/office/drawing/2014/main" id="{CBDD4B0C-6E74-49EE-90E6-12281AE2A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495" y="2215551"/>
              <a:ext cx="561659" cy="6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22" name="1">
            <a:extLst>
              <a:ext uri="{FF2B5EF4-FFF2-40B4-BE49-F238E27FC236}">
                <a16:creationId xmlns:a16="http://schemas.microsoft.com/office/drawing/2014/main" id="{41F1ABFB-2E19-4B9D-AE1D-E3A94A0C28DA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1768475"/>
            <a:ext cx="871538" cy="965200"/>
            <a:chOff x="1164002" y="2194341"/>
            <a:chExt cx="818198" cy="1106713"/>
          </a:xfrm>
        </p:grpSpPr>
        <p:sp>
          <p:nvSpPr>
            <p:cNvPr id="23" name="Pentagon 22">
              <a:extLst>
                <a:ext uri="{FF2B5EF4-FFF2-40B4-BE49-F238E27FC236}">
                  <a16:creationId xmlns:a16="http://schemas.microsoft.com/office/drawing/2014/main" id="{81907621-E50F-44D7-A7AB-F82A79D645F0}"/>
                </a:ext>
              </a:extLst>
            </p:cNvPr>
            <p:cNvSpPr/>
            <p:nvPr/>
          </p:nvSpPr>
          <p:spPr>
            <a:xfrm>
              <a:off x="1164002" y="2194341"/>
              <a:ext cx="818198" cy="56063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54" name="TextBox 62">
              <a:extLst>
                <a:ext uri="{FF2B5EF4-FFF2-40B4-BE49-F238E27FC236}">
                  <a16:creationId xmlns:a16="http://schemas.microsoft.com/office/drawing/2014/main" id="{489484DA-62F5-42D9-8CD6-DCBCE3772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7540" y="2207606"/>
              <a:ext cx="567648" cy="109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48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4586" name="Group 196">
            <a:extLst>
              <a:ext uri="{FF2B5EF4-FFF2-40B4-BE49-F238E27FC236}">
                <a16:creationId xmlns:a16="http://schemas.microsoft.com/office/drawing/2014/main" id="{967D744E-9F70-4390-AA74-6E5AC7998EDF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8604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6E6AC390-674C-4925-AFD0-B93B1ACFFC28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65" name="TextBox 198">
              <a:extLst>
                <a:ext uri="{FF2B5EF4-FFF2-40B4-BE49-F238E27FC236}">
                  <a16:creationId xmlns:a16="http://schemas.microsoft.com/office/drawing/2014/main" id="{A86C621D-3DDF-4154-9665-151ACCF56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39270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+7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B0B7C-8553-4059-9EE7-EDA0700FA8B2}"/>
              </a:ext>
            </a:extLst>
          </p:cNvPr>
          <p:cNvGrpSpPr>
            <a:grpSpLocks/>
          </p:cNvGrpSpPr>
          <p:nvPr/>
        </p:nvGrpSpPr>
        <p:grpSpPr bwMode="auto">
          <a:xfrm>
            <a:off x="7489825" y="631825"/>
            <a:ext cx="871538" cy="541338"/>
            <a:chOff x="7489825" y="631825"/>
            <a:chExt cx="871538" cy="541338"/>
          </a:xfrm>
        </p:grpSpPr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0B5E2C7E-DF45-48A2-8710-74366A64AB9C}"/>
                </a:ext>
              </a:extLst>
            </p:cNvPr>
            <p:cNvSpPr/>
            <p:nvPr/>
          </p:nvSpPr>
          <p:spPr bwMode="auto">
            <a:xfrm>
              <a:off x="7489825" y="631825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52" name="TextBox 201">
              <a:extLst>
                <a:ext uri="{FF2B5EF4-FFF2-40B4-BE49-F238E27FC236}">
                  <a16:creationId xmlns:a16="http://schemas.microsoft.com/office/drawing/2014/main" id="{B399243F-36FE-4F49-80A7-7E78873B4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7791" y="650286"/>
              <a:ext cx="532518" cy="52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19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530528B-4B23-404E-8387-BD0EDA5B2425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1198563"/>
            <a:ext cx="871538" cy="541337"/>
            <a:chOff x="7493000" y="1198563"/>
            <a:chExt cx="871538" cy="541337"/>
          </a:xfrm>
        </p:grpSpPr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7649B65F-2D8B-4BE8-91BF-FB8025A44E0C}"/>
                </a:ext>
              </a:extLst>
            </p:cNvPr>
            <p:cNvSpPr/>
            <p:nvPr/>
          </p:nvSpPr>
          <p:spPr bwMode="auto">
            <a:xfrm>
              <a:off x="7493000" y="1198563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50" name="TextBox 204">
              <a:extLst>
                <a:ext uri="{FF2B5EF4-FFF2-40B4-BE49-F238E27FC236}">
                  <a16:creationId xmlns:a16="http://schemas.microsoft.com/office/drawing/2014/main" id="{75FA3C07-1716-4DDF-B1A7-9F1CB0F10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7378" y="1217024"/>
              <a:ext cx="519694" cy="52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31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D222AD-2838-48E7-A8EA-F091C54E270A}"/>
              </a:ext>
            </a:extLst>
          </p:cNvPr>
          <p:cNvGrpSpPr>
            <a:grpSpLocks/>
          </p:cNvGrpSpPr>
          <p:nvPr/>
        </p:nvGrpSpPr>
        <p:grpSpPr bwMode="auto">
          <a:xfrm>
            <a:off x="7489825" y="1752600"/>
            <a:ext cx="871538" cy="965200"/>
            <a:chOff x="7489825" y="1752600"/>
            <a:chExt cx="871538" cy="965200"/>
          </a:xfrm>
        </p:grpSpPr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AEEA64D7-F90A-457D-82CA-7B496E67113D}"/>
                </a:ext>
              </a:extLst>
            </p:cNvPr>
            <p:cNvSpPr/>
            <p:nvPr/>
          </p:nvSpPr>
          <p:spPr bwMode="auto">
            <a:xfrm>
              <a:off x="7489825" y="1752600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48" name="TextBox 207">
              <a:extLst>
                <a:ext uri="{FF2B5EF4-FFF2-40B4-BE49-F238E27FC236}">
                  <a16:creationId xmlns:a16="http://schemas.microsoft.com/office/drawing/2014/main" id="{5CBFFAAF-4BF7-4DE2-A904-985AD728F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4485" y="1764150"/>
              <a:ext cx="569388" cy="95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55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24593" name="TextBox 208">
            <a:extLst>
              <a:ext uri="{FF2B5EF4-FFF2-40B4-BE49-F238E27FC236}">
                <a16:creationId xmlns:a16="http://schemas.microsoft.com/office/drawing/2014/main" id="{85A2A447-4AD4-4022-BC43-334CA2488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533650"/>
            <a:ext cx="436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221"/>
                </a:solidFill>
              </a:rPr>
              <a:t>B</a:t>
            </a:r>
          </a:p>
        </p:txBody>
      </p:sp>
      <p:grpSp>
        <p:nvGrpSpPr>
          <p:cNvPr id="24591" name="Group 211">
            <a:extLst>
              <a:ext uri="{FF2B5EF4-FFF2-40B4-BE49-F238E27FC236}">
                <a16:creationId xmlns:a16="http://schemas.microsoft.com/office/drawing/2014/main" id="{093AC0DC-5B36-40F6-A107-8963D0480E67}"/>
              </a:ext>
            </a:extLst>
          </p:cNvPr>
          <p:cNvGrpSpPr>
            <a:grpSpLocks/>
          </p:cNvGrpSpPr>
          <p:nvPr/>
        </p:nvGrpSpPr>
        <p:grpSpPr bwMode="auto">
          <a:xfrm>
            <a:off x="2957513" y="28416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D2EBA6C7-95DE-405D-99FA-A279AC91BE42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57" name="TextBox 243">
              <a:extLst>
                <a:ext uri="{FF2B5EF4-FFF2-40B4-BE49-F238E27FC236}">
                  <a16:creationId xmlns:a16="http://schemas.microsoft.com/office/drawing/2014/main" id="{805B6A34-0F26-489F-A4CA-A267889A1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39274" cy="505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x6</a:t>
              </a:r>
            </a:p>
          </p:txBody>
        </p:sp>
      </p:grpSp>
      <p:sp>
        <p:nvSpPr>
          <p:cNvPr id="42" name="Pentagon 41">
            <a:extLst>
              <a:ext uri="{FF2B5EF4-FFF2-40B4-BE49-F238E27FC236}">
                <a16:creationId xmlns:a16="http://schemas.microsoft.com/office/drawing/2014/main" id="{784A9548-C7F2-431D-8225-49659168348F}"/>
              </a:ext>
            </a:extLst>
          </p:cNvPr>
          <p:cNvSpPr/>
          <p:nvPr/>
        </p:nvSpPr>
        <p:spPr bwMode="auto">
          <a:xfrm>
            <a:off x="1847850" y="268128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596" name="TextBox 241">
            <a:extLst>
              <a:ext uri="{FF2B5EF4-FFF2-40B4-BE49-F238E27FC236}">
                <a16:creationId xmlns:a16="http://schemas.microsoft.com/office/drawing/2014/main" id="{A6DC62EE-9193-46A9-BE80-C5CF0F98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2700338"/>
            <a:ext cx="39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id="{75D861CC-3B6C-46ED-9170-B08A8B0D65EC}"/>
              </a:ext>
            </a:extLst>
          </p:cNvPr>
          <p:cNvSpPr/>
          <p:nvPr/>
        </p:nvSpPr>
        <p:spPr bwMode="auto">
          <a:xfrm>
            <a:off x="1849438" y="324008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598" name="TextBox 239">
            <a:extLst>
              <a:ext uri="{FF2B5EF4-FFF2-40B4-BE49-F238E27FC236}">
                <a16:creationId xmlns:a16="http://schemas.microsoft.com/office/drawing/2014/main" id="{30B5BD06-DCDD-4147-9E65-9C993C908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3259138"/>
            <a:ext cx="392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id="{2F4AD95B-313B-4449-9CDB-AF73FFFBB82F}"/>
              </a:ext>
            </a:extLst>
          </p:cNvPr>
          <p:cNvSpPr/>
          <p:nvPr/>
        </p:nvSpPr>
        <p:spPr bwMode="auto">
          <a:xfrm>
            <a:off x="1849438" y="3795713"/>
            <a:ext cx="871537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600" name="TextBox 237">
            <a:extLst>
              <a:ext uri="{FF2B5EF4-FFF2-40B4-BE49-F238E27FC236}">
                <a16:creationId xmlns:a16="http://schemas.microsoft.com/office/drawing/2014/main" id="{F9443DEC-C6D7-42F3-ADBF-B1F6971C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3814763"/>
            <a:ext cx="479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11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50" name="1">
            <a:extLst>
              <a:ext uri="{FF2B5EF4-FFF2-40B4-BE49-F238E27FC236}">
                <a16:creationId xmlns:a16="http://schemas.microsoft.com/office/drawing/2014/main" id="{7B471193-E3EE-4692-88F9-64707D45A1AF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2628900"/>
            <a:ext cx="871537" cy="541338"/>
            <a:chOff x="1164002" y="2194341"/>
            <a:chExt cx="818198" cy="621539"/>
          </a:xfrm>
        </p:grpSpPr>
        <p:sp>
          <p:nvSpPr>
            <p:cNvPr id="51" name="Pentagon 50">
              <a:extLst>
                <a:ext uri="{FF2B5EF4-FFF2-40B4-BE49-F238E27FC236}">
                  <a16:creationId xmlns:a16="http://schemas.microsoft.com/office/drawing/2014/main" id="{0788DCB3-5F3A-4950-AAFF-AC6ED82AB477}"/>
                </a:ext>
              </a:extLst>
            </p:cNvPr>
            <p:cNvSpPr/>
            <p:nvPr/>
          </p:nvSpPr>
          <p:spPr>
            <a:xfrm>
              <a:off x="1164002" y="2194341"/>
              <a:ext cx="818198" cy="561390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46" name="TextBox 235">
              <a:extLst>
                <a:ext uri="{FF2B5EF4-FFF2-40B4-BE49-F238E27FC236}">
                  <a16:creationId xmlns:a16="http://schemas.microsoft.com/office/drawing/2014/main" id="{7BFA554B-55C6-4E5E-BD20-276E31394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495" y="2215551"/>
              <a:ext cx="561659" cy="6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53" name="1">
            <a:extLst>
              <a:ext uri="{FF2B5EF4-FFF2-40B4-BE49-F238E27FC236}">
                <a16:creationId xmlns:a16="http://schemas.microsoft.com/office/drawing/2014/main" id="{676B55BF-506B-4F66-827C-63550F84FB07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3194050"/>
            <a:ext cx="871537" cy="542925"/>
            <a:chOff x="1164002" y="2194341"/>
            <a:chExt cx="818198" cy="621534"/>
          </a:xfrm>
        </p:grpSpPr>
        <p:sp>
          <p:nvSpPr>
            <p:cNvPr id="54" name="Pentagon 53">
              <a:extLst>
                <a:ext uri="{FF2B5EF4-FFF2-40B4-BE49-F238E27FC236}">
                  <a16:creationId xmlns:a16="http://schemas.microsoft.com/office/drawing/2014/main" id="{A6FDBC7D-F8A2-4252-AAEF-58E31F295035}"/>
                </a:ext>
              </a:extLst>
            </p:cNvPr>
            <p:cNvSpPr/>
            <p:nvPr/>
          </p:nvSpPr>
          <p:spPr>
            <a:xfrm>
              <a:off x="1164002" y="2194341"/>
              <a:ext cx="818198" cy="55974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44" name="TextBox 233">
              <a:extLst>
                <a:ext uri="{FF2B5EF4-FFF2-40B4-BE49-F238E27FC236}">
                  <a16:creationId xmlns:a16="http://schemas.microsoft.com/office/drawing/2014/main" id="{BA73F2C6-06A4-4892-8D4C-D3F2B4A88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495" y="2215548"/>
              <a:ext cx="561659" cy="600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54</a:t>
              </a:r>
            </a:p>
          </p:txBody>
        </p:sp>
      </p:grpSp>
      <p:grpSp>
        <p:nvGrpSpPr>
          <p:cNvPr id="56" name="1">
            <a:extLst>
              <a:ext uri="{FF2B5EF4-FFF2-40B4-BE49-F238E27FC236}">
                <a16:creationId xmlns:a16="http://schemas.microsoft.com/office/drawing/2014/main" id="{968EE0C1-5869-452E-970B-3A7E98330A4B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3749675"/>
            <a:ext cx="871537" cy="965200"/>
            <a:chOff x="1164002" y="2194341"/>
            <a:chExt cx="818198" cy="1107984"/>
          </a:xfrm>
        </p:grpSpPr>
        <p:sp>
          <p:nvSpPr>
            <p:cNvPr id="57" name="Pentagon 56">
              <a:extLst>
                <a:ext uri="{FF2B5EF4-FFF2-40B4-BE49-F238E27FC236}">
                  <a16:creationId xmlns:a16="http://schemas.microsoft.com/office/drawing/2014/main" id="{10B36331-0881-4A95-B746-3A6EFF1201CC}"/>
                </a:ext>
              </a:extLst>
            </p:cNvPr>
            <p:cNvSpPr/>
            <p:nvPr/>
          </p:nvSpPr>
          <p:spPr>
            <a:xfrm>
              <a:off x="1164002" y="2194341"/>
              <a:ext cx="818198" cy="561281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42" name="TextBox 231">
              <a:extLst>
                <a:ext uri="{FF2B5EF4-FFF2-40B4-BE49-F238E27FC236}">
                  <a16:creationId xmlns:a16="http://schemas.microsoft.com/office/drawing/2014/main" id="{F2A9856A-B0A2-4D0B-9C1B-043F35D60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0534" y="2207609"/>
              <a:ext cx="561659" cy="109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66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218">
            <a:extLst>
              <a:ext uri="{FF2B5EF4-FFF2-40B4-BE49-F238E27FC236}">
                <a16:creationId xmlns:a16="http://schemas.microsoft.com/office/drawing/2014/main" id="{D8FB7806-C840-4506-8017-911E5A722818}"/>
              </a:ext>
            </a:extLst>
          </p:cNvPr>
          <p:cNvGrpSpPr>
            <a:grpSpLocks/>
          </p:cNvGrpSpPr>
          <p:nvPr/>
        </p:nvGrpSpPr>
        <p:grpSpPr bwMode="auto">
          <a:xfrm>
            <a:off x="5818188" y="28416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A2C946CF-A545-4BFC-B271-565C49B71483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43" name="TextBox 229">
              <a:extLst>
                <a:ext uri="{FF2B5EF4-FFF2-40B4-BE49-F238E27FC236}">
                  <a16:creationId xmlns:a16="http://schemas.microsoft.com/office/drawing/2014/main" id="{FC334E53-5C6D-45AE-B60D-191487531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655848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8C842-5B63-4754-B939-4CB601E0AB1D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2611438"/>
            <a:ext cx="871538" cy="541337"/>
            <a:chOff x="7493000" y="2611438"/>
            <a:chExt cx="871538" cy="541337"/>
          </a:xfrm>
        </p:grpSpPr>
        <p:sp>
          <p:nvSpPr>
            <p:cNvPr id="63" name="Pentagon 62">
              <a:extLst>
                <a:ext uri="{FF2B5EF4-FFF2-40B4-BE49-F238E27FC236}">
                  <a16:creationId xmlns:a16="http://schemas.microsoft.com/office/drawing/2014/main" id="{79AA497B-E373-4874-A0C4-327C5E494B46}"/>
                </a:ext>
              </a:extLst>
            </p:cNvPr>
            <p:cNvSpPr/>
            <p:nvPr/>
          </p:nvSpPr>
          <p:spPr bwMode="auto">
            <a:xfrm>
              <a:off x="7493000" y="2611438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40" name="TextBox 227">
              <a:extLst>
                <a:ext uri="{FF2B5EF4-FFF2-40B4-BE49-F238E27FC236}">
                  <a16:creationId xmlns:a16="http://schemas.microsoft.com/office/drawing/2014/main" id="{8A253C11-B1E0-4081-9F30-A4343329C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157" y="2629939"/>
              <a:ext cx="542136" cy="52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14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FAE8A2-3892-4DD3-9609-E558FFB62A72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3178175"/>
            <a:ext cx="871538" cy="541338"/>
            <a:chOff x="7496175" y="3178175"/>
            <a:chExt cx="871538" cy="541338"/>
          </a:xfrm>
        </p:grpSpPr>
        <p:sp>
          <p:nvSpPr>
            <p:cNvPr id="66" name="Pentagon 65">
              <a:extLst>
                <a:ext uri="{FF2B5EF4-FFF2-40B4-BE49-F238E27FC236}">
                  <a16:creationId xmlns:a16="http://schemas.microsoft.com/office/drawing/2014/main" id="{605A3B93-D20B-408D-8480-6BAA08078661}"/>
                </a:ext>
              </a:extLst>
            </p:cNvPr>
            <p:cNvSpPr/>
            <p:nvPr/>
          </p:nvSpPr>
          <p:spPr bwMode="auto">
            <a:xfrm>
              <a:off x="7496175" y="3178175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38" name="TextBox 225">
              <a:extLst>
                <a:ext uri="{FF2B5EF4-FFF2-40B4-BE49-F238E27FC236}">
                  <a16:creationId xmlns:a16="http://schemas.microsoft.com/office/drawing/2014/main" id="{707C9F0D-0E32-4B4B-83B6-1F40740DD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8074" y="3196636"/>
              <a:ext cx="604654" cy="52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44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B6601-5E3D-47C8-8E95-B4C71CF585D6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3732213"/>
            <a:ext cx="871538" cy="966787"/>
            <a:chOff x="7493000" y="3732213"/>
            <a:chExt cx="871538" cy="966787"/>
          </a:xfrm>
        </p:grpSpPr>
        <p:sp>
          <p:nvSpPr>
            <p:cNvPr id="69" name="Pentagon 68">
              <a:extLst>
                <a:ext uri="{FF2B5EF4-FFF2-40B4-BE49-F238E27FC236}">
                  <a16:creationId xmlns:a16="http://schemas.microsoft.com/office/drawing/2014/main" id="{DACC061D-E0C0-471A-AB0A-98CF8E969D7A}"/>
                </a:ext>
              </a:extLst>
            </p:cNvPr>
            <p:cNvSpPr/>
            <p:nvPr/>
          </p:nvSpPr>
          <p:spPr bwMode="auto">
            <a:xfrm>
              <a:off x="7493000" y="3732213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36" name="TextBox 223">
              <a:extLst>
                <a:ext uri="{FF2B5EF4-FFF2-40B4-BE49-F238E27FC236}">
                  <a16:creationId xmlns:a16="http://schemas.microsoft.com/office/drawing/2014/main" id="{DFFE0B4A-8F01-44D7-B67B-90954CF85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3217" y="3743788"/>
              <a:ext cx="598275" cy="95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56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24608" name="TextBox 209">
            <a:extLst>
              <a:ext uri="{FF2B5EF4-FFF2-40B4-BE49-F238E27FC236}">
                <a16:creationId xmlns:a16="http://schemas.microsoft.com/office/drawing/2014/main" id="{2C300DDD-4CF2-43F1-BD33-FA1640B52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4498975"/>
            <a:ext cx="438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C</a:t>
            </a:r>
          </a:p>
        </p:txBody>
      </p:sp>
      <p:grpSp>
        <p:nvGrpSpPr>
          <p:cNvPr id="24603" name="Group 245">
            <a:extLst>
              <a:ext uri="{FF2B5EF4-FFF2-40B4-BE49-F238E27FC236}">
                <a16:creationId xmlns:a16="http://schemas.microsoft.com/office/drawing/2014/main" id="{0731396B-8840-452B-A0BE-01A576F59463}"/>
              </a:ext>
            </a:extLst>
          </p:cNvPr>
          <p:cNvGrpSpPr>
            <a:grpSpLocks/>
          </p:cNvGrpSpPr>
          <p:nvPr/>
        </p:nvGrpSpPr>
        <p:grpSpPr bwMode="auto">
          <a:xfrm>
            <a:off x="2960688" y="481647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EEEEB9A7-3164-4E42-A830-E3D4CB07A878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35" name="TextBox 277">
              <a:extLst>
                <a:ext uri="{FF2B5EF4-FFF2-40B4-BE49-F238E27FC236}">
                  <a16:creationId xmlns:a16="http://schemas.microsoft.com/office/drawing/2014/main" id="{9B4C9791-3C90-40DC-8848-4F3109A6E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55571" cy="505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x4</a:t>
              </a:r>
            </a:p>
          </p:txBody>
        </p:sp>
      </p:grpSp>
      <p:sp>
        <p:nvSpPr>
          <p:cNvPr id="76" name="Pentagon 75">
            <a:extLst>
              <a:ext uri="{FF2B5EF4-FFF2-40B4-BE49-F238E27FC236}">
                <a16:creationId xmlns:a16="http://schemas.microsoft.com/office/drawing/2014/main" id="{FC3955ED-C7EB-4B8A-8973-4C832DD0494B}"/>
              </a:ext>
            </a:extLst>
          </p:cNvPr>
          <p:cNvSpPr/>
          <p:nvPr/>
        </p:nvSpPr>
        <p:spPr bwMode="auto">
          <a:xfrm>
            <a:off x="1851025" y="465613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611" name="TextBox 275">
            <a:extLst>
              <a:ext uri="{FF2B5EF4-FFF2-40B4-BE49-F238E27FC236}">
                <a16:creationId xmlns:a16="http://schemas.microsoft.com/office/drawing/2014/main" id="{958DA555-DF2C-4FAA-8F8A-D80213F4D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4675188"/>
            <a:ext cx="376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FEE9D4E9-B45F-4654-B610-3738164BF127}"/>
              </a:ext>
            </a:extLst>
          </p:cNvPr>
          <p:cNvSpPr/>
          <p:nvPr/>
        </p:nvSpPr>
        <p:spPr bwMode="auto">
          <a:xfrm>
            <a:off x="1852613" y="521493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613" name="TextBox 273">
            <a:extLst>
              <a:ext uri="{FF2B5EF4-FFF2-40B4-BE49-F238E27FC236}">
                <a16:creationId xmlns:a16="http://schemas.microsoft.com/office/drawing/2014/main" id="{6C605974-808D-4A9F-8AD5-99FF8348E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5233988"/>
            <a:ext cx="36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2" name="Pentagon 81">
            <a:extLst>
              <a:ext uri="{FF2B5EF4-FFF2-40B4-BE49-F238E27FC236}">
                <a16:creationId xmlns:a16="http://schemas.microsoft.com/office/drawing/2014/main" id="{9D2C211A-A4B1-4003-B4DE-959AE80EC794}"/>
              </a:ext>
            </a:extLst>
          </p:cNvPr>
          <p:cNvSpPr/>
          <p:nvPr/>
        </p:nvSpPr>
        <p:spPr bwMode="auto">
          <a:xfrm>
            <a:off x="1852613" y="5770563"/>
            <a:ext cx="871537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615" name="TextBox 271">
            <a:extLst>
              <a:ext uri="{FF2B5EF4-FFF2-40B4-BE49-F238E27FC236}">
                <a16:creationId xmlns:a16="http://schemas.microsoft.com/office/drawing/2014/main" id="{512FE1F1-EF83-4B8F-A650-F31CFDBA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3" y="5789613"/>
            <a:ext cx="3921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84" name="1">
            <a:extLst>
              <a:ext uri="{FF2B5EF4-FFF2-40B4-BE49-F238E27FC236}">
                <a16:creationId xmlns:a16="http://schemas.microsoft.com/office/drawing/2014/main" id="{633F9D56-E61E-48F0-ADFF-5327FF1844A2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4603750"/>
            <a:ext cx="871537" cy="541338"/>
            <a:chOff x="1164002" y="2194341"/>
            <a:chExt cx="818198" cy="621538"/>
          </a:xfrm>
        </p:grpSpPr>
        <p:sp>
          <p:nvSpPr>
            <p:cNvPr id="85" name="Pentagon 84">
              <a:extLst>
                <a:ext uri="{FF2B5EF4-FFF2-40B4-BE49-F238E27FC236}">
                  <a16:creationId xmlns:a16="http://schemas.microsoft.com/office/drawing/2014/main" id="{65FEECBE-4660-4010-8FF9-45CE116E1E54}"/>
                </a:ext>
              </a:extLst>
            </p:cNvPr>
            <p:cNvSpPr/>
            <p:nvPr/>
          </p:nvSpPr>
          <p:spPr>
            <a:xfrm>
              <a:off x="1164002" y="2194341"/>
              <a:ext cx="818198" cy="561389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34" name="TextBox 269">
              <a:extLst>
                <a:ext uri="{FF2B5EF4-FFF2-40B4-BE49-F238E27FC236}">
                  <a16:creationId xmlns:a16="http://schemas.microsoft.com/office/drawing/2014/main" id="{79E9C7FF-32A9-4153-8D46-C9CBB23D5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566" y="2215551"/>
              <a:ext cx="367516" cy="6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C07A1CEB-8D95-40FF-9F62-51BA7F5A07B4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5168900"/>
            <a:ext cx="871537" cy="541338"/>
            <a:chOff x="1164002" y="2194341"/>
            <a:chExt cx="818198" cy="621538"/>
          </a:xfrm>
        </p:grpSpPr>
        <p:sp>
          <p:nvSpPr>
            <p:cNvPr id="88" name="Pentagon 87">
              <a:extLst>
                <a:ext uri="{FF2B5EF4-FFF2-40B4-BE49-F238E27FC236}">
                  <a16:creationId xmlns:a16="http://schemas.microsoft.com/office/drawing/2014/main" id="{EAD8A0C9-B511-4FC9-8C93-CB9D28D2BA99}"/>
                </a:ext>
              </a:extLst>
            </p:cNvPr>
            <p:cNvSpPr/>
            <p:nvPr/>
          </p:nvSpPr>
          <p:spPr>
            <a:xfrm>
              <a:off x="1164002" y="2194341"/>
              <a:ext cx="818198" cy="561389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32" name="TextBox 267">
              <a:extLst>
                <a:ext uri="{FF2B5EF4-FFF2-40B4-BE49-F238E27FC236}">
                  <a16:creationId xmlns:a16="http://schemas.microsoft.com/office/drawing/2014/main" id="{2CB38B8B-769A-47F5-B032-9FCA18FD3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495" y="2215551"/>
              <a:ext cx="561659" cy="6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28</a:t>
              </a:r>
            </a:p>
          </p:txBody>
        </p:sp>
      </p:grpSp>
      <p:grpSp>
        <p:nvGrpSpPr>
          <p:cNvPr id="90" name="1">
            <a:extLst>
              <a:ext uri="{FF2B5EF4-FFF2-40B4-BE49-F238E27FC236}">
                <a16:creationId xmlns:a16="http://schemas.microsoft.com/office/drawing/2014/main" id="{E4CC7B76-4281-4710-AACB-5025C5A8D9C4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5724525"/>
            <a:ext cx="871537" cy="965200"/>
            <a:chOff x="1164002" y="2194341"/>
            <a:chExt cx="818198" cy="1107984"/>
          </a:xfrm>
        </p:grpSpPr>
        <p:sp>
          <p:nvSpPr>
            <p:cNvPr id="91" name="Pentagon 90">
              <a:extLst>
                <a:ext uri="{FF2B5EF4-FFF2-40B4-BE49-F238E27FC236}">
                  <a16:creationId xmlns:a16="http://schemas.microsoft.com/office/drawing/2014/main" id="{B83F6A2E-E352-4667-9C9E-5793747FA354}"/>
                </a:ext>
              </a:extLst>
            </p:cNvPr>
            <p:cNvSpPr/>
            <p:nvPr/>
          </p:nvSpPr>
          <p:spPr>
            <a:xfrm>
              <a:off x="1164002" y="2194341"/>
              <a:ext cx="818198" cy="561281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30" name="TextBox 265">
              <a:extLst>
                <a:ext uri="{FF2B5EF4-FFF2-40B4-BE49-F238E27FC236}">
                  <a16:creationId xmlns:a16="http://schemas.microsoft.com/office/drawing/2014/main" id="{D9537AE1-CA0B-4218-9FEC-334FF5F80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0534" y="2207609"/>
              <a:ext cx="561659" cy="109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24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4610" name="Group 252">
            <a:extLst>
              <a:ext uri="{FF2B5EF4-FFF2-40B4-BE49-F238E27FC236}">
                <a16:creationId xmlns:a16="http://schemas.microsoft.com/office/drawing/2014/main" id="{436B9612-F770-4C4D-82B4-5CE66EF53FE9}"/>
              </a:ext>
            </a:extLst>
          </p:cNvPr>
          <p:cNvGrpSpPr>
            <a:grpSpLocks/>
          </p:cNvGrpSpPr>
          <p:nvPr/>
        </p:nvGrpSpPr>
        <p:grpSpPr bwMode="auto">
          <a:xfrm>
            <a:off x="5821363" y="481647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27D54EC7-F427-4B1E-A86A-A2FB0ABE4FD9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21" name="TextBox 263">
              <a:extLst>
                <a:ext uri="{FF2B5EF4-FFF2-40B4-BE49-F238E27FC236}">
                  <a16:creationId xmlns:a16="http://schemas.microsoft.com/office/drawing/2014/main" id="{98E0C92E-9B35-4E95-BE7A-0014CFC48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457790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-7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B8FA1E-170C-4D6D-BAC4-4D0362478BBA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4586288"/>
            <a:ext cx="871538" cy="541337"/>
            <a:chOff x="7496175" y="4586288"/>
            <a:chExt cx="871538" cy="541337"/>
          </a:xfrm>
        </p:grpSpPr>
        <p:sp>
          <p:nvSpPr>
            <p:cNvPr id="97" name="Pentagon 96">
              <a:extLst>
                <a:ext uri="{FF2B5EF4-FFF2-40B4-BE49-F238E27FC236}">
                  <a16:creationId xmlns:a16="http://schemas.microsoft.com/office/drawing/2014/main" id="{B77B0DB5-D93C-4513-82E4-52EFE4312B86}"/>
                </a:ext>
              </a:extLst>
            </p:cNvPr>
            <p:cNvSpPr/>
            <p:nvPr/>
          </p:nvSpPr>
          <p:spPr bwMode="auto">
            <a:xfrm>
              <a:off x="7496175" y="4586288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28" name="TextBox 261">
              <a:extLst>
                <a:ext uri="{FF2B5EF4-FFF2-40B4-BE49-F238E27FC236}">
                  <a16:creationId xmlns:a16="http://schemas.microsoft.com/office/drawing/2014/main" id="{587C55F3-22B1-401A-AF71-CA036A359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4330" y="4604801"/>
              <a:ext cx="332143" cy="52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5E9E6-10E1-4262-BB71-353FC188F688}"/>
              </a:ext>
            </a:extLst>
          </p:cNvPr>
          <p:cNvGrpSpPr>
            <a:grpSpLocks/>
          </p:cNvGrpSpPr>
          <p:nvPr/>
        </p:nvGrpSpPr>
        <p:grpSpPr bwMode="auto">
          <a:xfrm>
            <a:off x="7500938" y="5153025"/>
            <a:ext cx="871537" cy="541338"/>
            <a:chOff x="7500938" y="5153025"/>
            <a:chExt cx="871537" cy="541338"/>
          </a:xfrm>
        </p:grpSpPr>
        <p:sp>
          <p:nvSpPr>
            <p:cNvPr id="100" name="Pentagon 99">
              <a:extLst>
                <a:ext uri="{FF2B5EF4-FFF2-40B4-BE49-F238E27FC236}">
                  <a16:creationId xmlns:a16="http://schemas.microsoft.com/office/drawing/2014/main" id="{63D7DBB1-56AD-4158-8D19-BE36E500AC94}"/>
                </a:ext>
              </a:extLst>
            </p:cNvPr>
            <p:cNvSpPr/>
            <p:nvPr/>
          </p:nvSpPr>
          <p:spPr bwMode="auto">
            <a:xfrm>
              <a:off x="7500938" y="5153025"/>
              <a:ext cx="871537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26" name="TextBox 259">
              <a:extLst>
                <a:ext uri="{FF2B5EF4-FFF2-40B4-BE49-F238E27FC236}">
                  <a16:creationId xmlns:a16="http://schemas.microsoft.com/office/drawing/2014/main" id="{81C22F1F-07BA-4C6F-B596-A3D9E9081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3715" y="5171486"/>
              <a:ext cx="522898" cy="52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21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57B17-25AA-4031-BB01-7995FBF08473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5707063"/>
            <a:ext cx="871538" cy="965200"/>
            <a:chOff x="7496175" y="5707063"/>
            <a:chExt cx="871538" cy="965200"/>
          </a:xfrm>
        </p:grpSpPr>
        <p:sp>
          <p:nvSpPr>
            <p:cNvPr id="103" name="Pentagon 102">
              <a:extLst>
                <a:ext uri="{FF2B5EF4-FFF2-40B4-BE49-F238E27FC236}">
                  <a16:creationId xmlns:a16="http://schemas.microsoft.com/office/drawing/2014/main" id="{9FEAF256-3785-4FDE-8045-248F98E5B23B}"/>
                </a:ext>
              </a:extLst>
            </p:cNvPr>
            <p:cNvSpPr/>
            <p:nvPr/>
          </p:nvSpPr>
          <p:spPr bwMode="auto">
            <a:xfrm>
              <a:off x="7496175" y="5707063"/>
              <a:ext cx="871538" cy="488950"/>
            </a:xfrm>
            <a:prstGeom prst="homePlate">
              <a:avLst/>
            </a:prstGeom>
            <a:solidFill>
              <a:srgbClr val="FAB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624" name="TextBox 257">
              <a:extLst>
                <a:ext uri="{FF2B5EF4-FFF2-40B4-BE49-F238E27FC236}">
                  <a16:creationId xmlns:a16="http://schemas.microsoft.com/office/drawing/2014/main" id="{0C69A22D-0A01-4DEC-93CB-9A0DA3971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8888" y="5718613"/>
              <a:ext cx="513283" cy="95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17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8">
            <a:extLst>
              <a:ext uri="{FF2B5EF4-FFF2-40B4-BE49-F238E27FC236}">
                <a16:creationId xmlns:a16="http://schemas.microsoft.com/office/drawing/2014/main" id="{F78B729A-4518-4D09-9D20-05289A49E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31800"/>
            <a:ext cx="47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42123"/>
                </a:solidFill>
              </a:rPr>
              <a:t>D</a:t>
            </a:r>
          </a:p>
        </p:txBody>
      </p:sp>
      <p:grpSp>
        <p:nvGrpSpPr>
          <p:cNvPr id="25603" name="Group 5">
            <a:extLst>
              <a:ext uri="{FF2B5EF4-FFF2-40B4-BE49-F238E27FC236}">
                <a16:creationId xmlns:a16="http://schemas.microsoft.com/office/drawing/2014/main" id="{D4773D20-8C3B-4006-9A4C-B0AC8B333503}"/>
              </a:ext>
            </a:extLst>
          </p:cNvPr>
          <p:cNvGrpSpPr>
            <a:grpSpLocks/>
          </p:cNvGrpSpPr>
          <p:nvPr/>
        </p:nvGrpSpPr>
        <p:grpSpPr bwMode="auto">
          <a:xfrm>
            <a:off x="2952750" y="8604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E8AAAC65-A752-46A2-AAE1-EAE0A792BAAC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703" name="TextBox 4">
              <a:extLst>
                <a:ext uri="{FF2B5EF4-FFF2-40B4-BE49-F238E27FC236}">
                  <a16:creationId xmlns:a16="http://schemas.microsoft.com/office/drawing/2014/main" id="{FD6BFFF5-4FCA-4AD9-B950-084E6A189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11692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x7</a:t>
              </a:r>
            </a:p>
          </p:txBody>
        </p:sp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4685FA71-9F17-4031-84AB-1AEBB8E5D78E}"/>
              </a:ext>
            </a:extLst>
          </p:cNvPr>
          <p:cNvSpPr/>
          <p:nvPr/>
        </p:nvSpPr>
        <p:spPr bwMode="auto">
          <a:xfrm>
            <a:off x="1844675" y="701675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05" name="TextBox 17">
            <a:extLst>
              <a:ext uri="{FF2B5EF4-FFF2-40B4-BE49-F238E27FC236}">
                <a16:creationId xmlns:a16="http://schemas.microsoft.com/office/drawing/2014/main" id="{38105ABD-284E-4E26-AEFF-C519F4979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720725"/>
            <a:ext cx="395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474A3D2F-6171-4C6D-B6F8-F9D8AEF537C7}"/>
              </a:ext>
            </a:extLst>
          </p:cNvPr>
          <p:cNvSpPr/>
          <p:nvPr/>
        </p:nvSpPr>
        <p:spPr bwMode="auto">
          <a:xfrm>
            <a:off x="1846263" y="125888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07" name="TextBox 35">
            <a:extLst>
              <a:ext uri="{FF2B5EF4-FFF2-40B4-BE49-F238E27FC236}">
                <a16:creationId xmlns:a16="http://schemas.microsoft.com/office/drawing/2014/main" id="{A8F368C3-5F53-46AD-9354-68393CF7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1277938"/>
            <a:ext cx="36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6B71734-81F7-4181-A2FB-1717192CDEE0}"/>
              </a:ext>
            </a:extLst>
          </p:cNvPr>
          <p:cNvSpPr/>
          <p:nvPr/>
        </p:nvSpPr>
        <p:spPr bwMode="auto">
          <a:xfrm>
            <a:off x="1846263" y="1816100"/>
            <a:ext cx="871537" cy="487363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09" name="TextBox 53">
            <a:extLst>
              <a:ext uri="{FF2B5EF4-FFF2-40B4-BE49-F238E27FC236}">
                <a16:creationId xmlns:a16="http://schemas.microsoft.com/office/drawing/2014/main" id="{B1CEB08E-BD5D-453C-AD8E-66524F13E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8" y="1835150"/>
            <a:ext cx="3730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16" name="1">
            <a:extLst>
              <a:ext uri="{FF2B5EF4-FFF2-40B4-BE49-F238E27FC236}">
                <a16:creationId xmlns:a16="http://schemas.microsoft.com/office/drawing/2014/main" id="{025FFE88-E349-4373-B880-8D953A01E797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649288"/>
            <a:ext cx="871538" cy="541337"/>
            <a:chOff x="1164002" y="2194341"/>
            <a:chExt cx="818198" cy="622340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7979AE27-72A9-47F5-A2F5-C4FCAD50E878}"/>
                </a:ext>
              </a:extLst>
            </p:cNvPr>
            <p:cNvSpPr/>
            <p:nvPr/>
          </p:nvSpPr>
          <p:spPr>
            <a:xfrm>
              <a:off x="1164002" y="2194341"/>
              <a:ext cx="818198" cy="5621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82" name="TextBox 56">
              <a:extLst>
                <a:ext uri="{FF2B5EF4-FFF2-40B4-BE49-F238E27FC236}">
                  <a16:creationId xmlns:a16="http://schemas.microsoft.com/office/drawing/2014/main" id="{A3B38B1A-19BD-4DCB-99A1-F0749B478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529" y="2215551"/>
              <a:ext cx="549589" cy="60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28</a:t>
              </a:r>
            </a:p>
          </p:txBody>
        </p:sp>
      </p:grpSp>
      <p:grpSp>
        <p:nvGrpSpPr>
          <p:cNvPr id="19" name="1">
            <a:extLst>
              <a:ext uri="{FF2B5EF4-FFF2-40B4-BE49-F238E27FC236}">
                <a16:creationId xmlns:a16="http://schemas.microsoft.com/office/drawing/2014/main" id="{E1FEADE3-99B2-46FF-B614-23FAD2F0B38D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1214438"/>
            <a:ext cx="871538" cy="541337"/>
            <a:chOff x="1164002" y="2194341"/>
            <a:chExt cx="818198" cy="621946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5D368680-9AD8-417A-B8D7-70D928E928D4}"/>
                </a:ext>
              </a:extLst>
            </p:cNvPr>
            <p:cNvSpPr/>
            <p:nvPr/>
          </p:nvSpPr>
          <p:spPr>
            <a:xfrm>
              <a:off x="1164002" y="2194341"/>
              <a:ext cx="818198" cy="561758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80" name="TextBox 59">
              <a:extLst>
                <a:ext uri="{FF2B5EF4-FFF2-40B4-BE49-F238E27FC236}">
                  <a16:creationId xmlns:a16="http://schemas.microsoft.com/office/drawing/2014/main" id="{DDD5C8E4-87BF-42C9-8062-A90A2457B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6014" y="2215551"/>
              <a:ext cx="558619" cy="60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49</a:t>
              </a:r>
            </a:p>
          </p:txBody>
        </p:sp>
      </p:grpSp>
      <p:grpSp>
        <p:nvGrpSpPr>
          <p:cNvPr id="22" name="1">
            <a:extLst>
              <a:ext uri="{FF2B5EF4-FFF2-40B4-BE49-F238E27FC236}">
                <a16:creationId xmlns:a16="http://schemas.microsoft.com/office/drawing/2014/main" id="{C1DFBC94-1A43-472D-9C40-2347F09B5D81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1768475"/>
            <a:ext cx="871538" cy="965200"/>
            <a:chOff x="1164002" y="2194341"/>
            <a:chExt cx="818198" cy="1107259"/>
          </a:xfrm>
        </p:grpSpPr>
        <p:sp>
          <p:nvSpPr>
            <p:cNvPr id="23" name="Pentagon 22">
              <a:extLst>
                <a:ext uri="{FF2B5EF4-FFF2-40B4-BE49-F238E27FC236}">
                  <a16:creationId xmlns:a16="http://schemas.microsoft.com/office/drawing/2014/main" id="{ECDCBB52-5794-420C-9D50-8912AC5ECD1D}"/>
                </a:ext>
              </a:extLst>
            </p:cNvPr>
            <p:cNvSpPr/>
            <p:nvPr/>
          </p:nvSpPr>
          <p:spPr>
            <a:xfrm>
              <a:off x="1164002" y="2194341"/>
              <a:ext cx="818198" cy="560914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78" name="TextBox 62">
              <a:extLst>
                <a:ext uri="{FF2B5EF4-FFF2-40B4-BE49-F238E27FC236}">
                  <a16:creationId xmlns:a16="http://schemas.microsoft.com/office/drawing/2014/main" id="{EF8EBE35-6A13-438A-ABF6-DD9325D85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915" y="2207606"/>
              <a:ext cx="490898" cy="109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21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610" name="Group 196">
            <a:extLst>
              <a:ext uri="{FF2B5EF4-FFF2-40B4-BE49-F238E27FC236}">
                <a16:creationId xmlns:a16="http://schemas.microsoft.com/office/drawing/2014/main" id="{2BD6E2E6-555A-4466-BC10-963303285399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8604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EEEBF290-A563-40F5-B1FD-0A661E577C57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89" name="TextBox 198">
              <a:extLst>
                <a:ext uri="{FF2B5EF4-FFF2-40B4-BE49-F238E27FC236}">
                  <a16:creationId xmlns:a16="http://schemas.microsoft.com/office/drawing/2014/main" id="{5460BD6E-A2E3-472C-89CA-5FF2C85BF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68101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657B7-052F-4299-87ED-F0A4DB412227}"/>
              </a:ext>
            </a:extLst>
          </p:cNvPr>
          <p:cNvGrpSpPr>
            <a:grpSpLocks/>
          </p:cNvGrpSpPr>
          <p:nvPr/>
        </p:nvGrpSpPr>
        <p:grpSpPr bwMode="auto">
          <a:xfrm>
            <a:off x="7489825" y="631825"/>
            <a:ext cx="871538" cy="541338"/>
            <a:chOff x="7489825" y="631825"/>
            <a:chExt cx="871538" cy="541338"/>
          </a:xfrm>
        </p:grpSpPr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0C214223-DE5C-434F-9F8D-1831CB608A5F}"/>
                </a:ext>
              </a:extLst>
            </p:cNvPr>
            <p:cNvSpPr/>
            <p:nvPr/>
          </p:nvSpPr>
          <p:spPr bwMode="auto">
            <a:xfrm>
              <a:off x="7489825" y="631825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76" name="TextBox 201">
              <a:extLst>
                <a:ext uri="{FF2B5EF4-FFF2-40B4-BE49-F238E27FC236}">
                  <a16:creationId xmlns:a16="http://schemas.microsoft.com/office/drawing/2014/main" id="{99ADF8D9-F0CE-4A19-9CE0-03AF8D508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562" y="650274"/>
              <a:ext cx="562975" cy="52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32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43A239-6D74-49DA-B467-3164C361BD53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1198563"/>
            <a:ext cx="871538" cy="541337"/>
            <a:chOff x="7493000" y="1198563"/>
            <a:chExt cx="871538" cy="541337"/>
          </a:xfrm>
        </p:grpSpPr>
        <p:sp>
          <p:nvSpPr>
            <p:cNvPr id="32" name="Pentagon 31">
              <a:extLst>
                <a:ext uri="{FF2B5EF4-FFF2-40B4-BE49-F238E27FC236}">
                  <a16:creationId xmlns:a16="http://schemas.microsoft.com/office/drawing/2014/main" id="{0BDAABF6-0E0B-4635-B16A-2CADEF647A46}"/>
                </a:ext>
              </a:extLst>
            </p:cNvPr>
            <p:cNvSpPr/>
            <p:nvPr/>
          </p:nvSpPr>
          <p:spPr bwMode="auto">
            <a:xfrm>
              <a:off x="7493000" y="1198563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74" name="TextBox 204">
              <a:extLst>
                <a:ext uri="{FF2B5EF4-FFF2-40B4-BE49-F238E27FC236}">
                  <a16:creationId xmlns:a16="http://schemas.microsoft.com/office/drawing/2014/main" id="{15C4706A-0DFB-4D37-BCAD-6AEB09512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4936" y="1217012"/>
              <a:ext cx="564578" cy="52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53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BEE6A-7A8D-4DD1-8A80-BBE84D951349}"/>
              </a:ext>
            </a:extLst>
          </p:cNvPr>
          <p:cNvGrpSpPr>
            <a:grpSpLocks/>
          </p:cNvGrpSpPr>
          <p:nvPr/>
        </p:nvGrpSpPr>
        <p:grpSpPr bwMode="auto">
          <a:xfrm>
            <a:off x="7489825" y="1752600"/>
            <a:ext cx="871538" cy="965200"/>
            <a:chOff x="7489825" y="1752600"/>
            <a:chExt cx="871538" cy="965200"/>
          </a:xfrm>
        </p:grpSpPr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C1772802-C1FC-4A27-910B-5DC09530A1C3}"/>
                </a:ext>
              </a:extLst>
            </p:cNvPr>
            <p:cNvSpPr/>
            <p:nvPr/>
          </p:nvSpPr>
          <p:spPr bwMode="auto">
            <a:xfrm>
              <a:off x="7489825" y="1752600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72" name="TextBox 207">
              <a:extLst>
                <a:ext uri="{FF2B5EF4-FFF2-40B4-BE49-F238E27FC236}">
                  <a16:creationId xmlns:a16="http://schemas.microsoft.com/office/drawing/2014/main" id="{9B45E3C6-6BDE-4BCC-AF9A-6AA91BFCE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5286" y="1764145"/>
              <a:ext cx="567785" cy="95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25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25617" name="TextBox 208">
            <a:extLst>
              <a:ext uri="{FF2B5EF4-FFF2-40B4-BE49-F238E27FC236}">
                <a16:creationId xmlns:a16="http://schemas.microsoft.com/office/drawing/2014/main" id="{4A19AE9A-1793-4EC5-A87A-DDD2ECC7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533650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52122"/>
                </a:solidFill>
              </a:rPr>
              <a:t>E</a:t>
            </a:r>
          </a:p>
        </p:txBody>
      </p:sp>
      <p:grpSp>
        <p:nvGrpSpPr>
          <p:cNvPr id="25615" name="Group 211">
            <a:extLst>
              <a:ext uri="{FF2B5EF4-FFF2-40B4-BE49-F238E27FC236}">
                <a16:creationId xmlns:a16="http://schemas.microsoft.com/office/drawing/2014/main" id="{3E762628-9558-4014-9AE8-1B09735326E9}"/>
              </a:ext>
            </a:extLst>
          </p:cNvPr>
          <p:cNvGrpSpPr>
            <a:grpSpLocks/>
          </p:cNvGrpSpPr>
          <p:nvPr/>
        </p:nvGrpSpPr>
        <p:grpSpPr bwMode="auto">
          <a:xfrm>
            <a:off x="2957513" y="28416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71003EA-599B-4017-BC08-EDD6D4ADDFFA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81" name="TextBox 243">
              <a:extLst>
                <a:ext uri="{FF2B5EF4-FFF2-40B4-BE49-F238E27FC236}">
                  <a16:creationId xmlns:a16="http://schemas.microsoft.com/office/drawing/2014/main" id="{FD3535AE-FA59-4BFB-8C45-2244E5A54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24227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x5</a:t>
              </a:r>
            </a:p>
          </p:txBody>
        </p:sp>
      </p:grpSp>
      <p:sp>
        <p:nvSpPr>
          <p:cNvPr id="42" name="Pentagon 41">
            <a:extLst>
              <a:ext uri="{FF2B5EF4-FFF2-40B4-BE49-F238E27FC236}">
                <a16:creationId xmlns:a16="http://schemas.microsoft.com/office/drawing/2014/main" id="{184BC0D5-8CA8-42EB-80FC-349F46E44D25}"/>
              </a:ext>
            </a:extLst>
          </p:cNvPr>
          <p:cNvSpPr/>
          <p:nvPr/>
        </p:nvSpPr>
        <p:spPr bwMode="auto">
          <a:xfrm>
            <a:off x="1847850" y="268128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20" name="TextBox 241">
            <a:extLst>
              <a:ext uri="{FF2B5EF4-FFF2-40B4-BE49-F238E27FC236}">
                <a16:creationId xmlns:a16="http://schemas.microsoft.com/office/drawing/2014/main" id="{2039C472-8947-46A2-A9EB-AFA96A24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2700338"/>
            <a:ext cx="39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id="{6ACF3F47-D2CF-4391-BC15-03C508438FAA}"/>
              </a:ext>
            </a:extLst>
          </p:cNvPr>
          <p:cNvSpPr/>
          <p:nvPr/>
        </p:nvSpPr>
        <p:spPr bwMode="auto">
          <a:xfrm>
            <a:off x="1849438" y="324008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22" name="TextBox 239">
            <a:extLst>
              <a:ext uri="{FF2B5EF4-FFF2-40B4-BE49-F238E27FC236}">
                <a16:creationId xmlns:a16="http://schemas.microsoft.com/office/drawing/2014/main" id="{8422A32D-5970-4991-925E-0C202A98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3259138"/>
            <a:ext cx="522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id="{71ED8C77-D99A-4D5E-9C3E-015B7669B166}"/>
              </a:ext>
            </a:extLst>
          </p:cNvPr>
          <p:cNvSpPr/>
          <p:nvPr/>
        </p:nvSpPr>
        <p:spPr bwMode="auto">
          <a:xfrm>
            <a:off x="1849438" y="3795713"/>
            <a:ext cx="871537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24" name="TextBox 237">
            <a:extLst>
              <a:ext uri="{FF2B5EF4-FFF2-40B4-BE49-F238E27FC236}">
                <a16:creationId xmlns:a16="http://schemas.microsoft.com/office/drawing/2014/main" id="{587E8E40-65FD-4676-A8CE-3D2F047AC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3814763"/>
            <a:ext cx="479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11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50" name="1">
            <a:extLst>
              <a:ext uri="{FF2B5EF4-FFF2-40B4-BE49-F238E27FC236}">
                <a16:creationId xmlns:a16="http://schemas.microsoft.com/office/drawing/2014/main" id="{2A934EEC-D848-47D9-8D9B-ADCF104AAFC5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2628900"/>
            <a:ext cx="871537" cy="541338"/>
            <a:chOff x="1164002" y="2194341"/>
            <a:chExt cx="818198" cy="621948"/>
          </a:xfrm>
        </p:grpSpPr>
        <p:sp>
          <p:nvSpPr>
            <p:cNvPr id="51" name="Pentagon 50">
              <a:extLst>
                <a:ext uri="{FF2B5EF4-FFF2-40B4-BE49-F238E27FC236}">
                  <a16:creationId xmlns:a16="http://schemas.microsoft.com/office/drawing/2014/main" id="{78E81AF5-B28C-449B-B5A7-E536AB57240D}"/>
                </a:ext>
              </a:extLst>
            </p:cNvPr>
            <p:cNvSpPr/>
            <p:nvPr/>
          </p:nvSpPr>
          <p:spPr>
            <a:xfrm>
              <a:off x="1164002" y="2194341"/>
              <a:ext cx="818198" cy="561759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70" name="TextBox 235">
              <a:extLst>
                <a:ext uri="{FF2B5EF4-FFF2-40B4-BE49-F238E27FC236}">
                  <a16:creationId xmlns:a16="http://schemas.microsoft.com/office/drawing/2014/main" id="{48B1FE24-DFD3-4191-9DA2-1F0F60DC4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2473" y="2215551"/>
              <a:ext cx="585706" cy="60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40</a:t>
              </a:r>
            </a:p>
          </p:txBody>
        </p:sp>
      </p:grpSp>
      <p:grpSp>
        <p:nvGrpSpPr>
          <p:cNvPr id="53" name="1">
            <a:extLst>
              <a:ext uri="{FF2B5EF4-FFF2-40B4-BE49-F238E27FC236}">
                <a16:creationId xmlns:a16="http://schemas.microsoft.com/office/drawing/2014/main" id="{CE4CB971-6593-482E-948A-1FDD1F7819E7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3194050"/>
            <a:ext cx="871537" cy="541338"/>
            <a:chOff x="1164002" y="2194341"/>
            <a:chExt cx="818198" cy="620183"/>
          </a:xfrm>
        </p:grpSpPr>
        <p:sp>
          <p:nvSpPr>
            <p:cNvPr id="54" name="Pentagon 53">
              <a:extLst>
                <a:ext uri="{FF2B5EF4-FFF2-40B4-BE49-F238E27FC236}">
                  <a16:creationId xmlns:a16="http://schemas.microsoft.com/office/drawing/2014/main" id="{B1EADBE1-FFA9-40BC-B33C-FDB405055370}"/>
                </a:ext>
              </a:extLst>
            </p:cNvPr>
            <p:cNvSpPr/>
            <p:nvPr/>
          </p:nvSpPr>
          <p:spPr>
            <a:xfrm>
              <a:off x="1164002" y="2194341"/>
              <a:ext cx="818198" cy="560165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68" name="TextBox 233">
              <a:extLst>
                <a:ext uri="{FF2B5EF4-FFF2-40B4-BE49-F238E27FC236}">
                  <a16:creationId xmlns:a16="http://schemas.microsoft.com/office/drawing/2014/main" id="{C8A4BA37-0D7E-401A-8A55-28B86B808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987" y="2215548"/>
              <a:ext cx="576676" cy="59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60</a:t>
              </a:r>
            </a:p>
          </p:txBody>
        </p:sp>
      </p:grpSp>
      <p:grpSp>
        <p:nvGrpSpPr>
          <p:cNvPr id="56" name="1">
            <a:extLst>
              <a:ext uri="{FF2B5EF4-FFF2-40B4-BE49-F238E27FC236}">
                <a16:creationId xmlns:a16="http://schemas.microsoft.com/office/drawing/2014/main" id="{26128D16-5EE7-4D0C-B3E4-CCD64A35FCFA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3749675"/>
            <a:ext cx="871537" cy="965200"/>
            <a:chOff x="1164002" y="2194341"/>
            <a:chExt cx="818198" cy="1108518"/>
          </a:xfrm>
        </p:grpSpPr>
        <p:sp>
          <p:nvSpPr>
            <p:cNvPr id="57" name="Pentagon 56">
              <a:extLst>
                <a:ext uri="{FF2B5EF4-FFF2-40B4-BE49-F238E27FC236}">
                  <a16:creationId xmlns:a16="http://schemas.microsoft.com/office/drawing/2014/main" id="{893E6055-A298-49A2-8F6F-1710105B22B5}"/>
                </a:ext>
              </a:extLst>
            </p:cNvPr>
            <p:cNvSpPr/>
            <p:nvPr/>
          </p:nvSpPr>
          <p:spPr>
            <a:xfrm>
              <a:off x="1164002" y="2194341"/>
              <a:ext cx="818198" cy="561552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66" name="TextBox 231">
              <a:extLst>
                <a:ext uri="{FF2B5EF4-FFF2-40B4-BE49-F238E27FC236}">
                  <a16:creationId xmlns:a16="http://schemas.microsoft.com/office/drawing/2014/main" id="{BD4C3E72-224C-4F62-BAB3-6869AF26D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093" y="2207609"/>
              <a:ext cx="534540" cy="10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55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218">
            <a:extLst>
              <a:ext uri="{FF2B5EF4-FFF2-40B4-BE49-F238E27FC236}">
                <a16:creationId xmlns:a16="http://schemas.microsoft.com/office/drawing/2014/main" id="{AF122A19-4965-4E45-ACD6-6EAE49392DA7}"/>
              </a:ext>
            </a:extLst>
          </p:cNvPr>
          <p:cNvGrpSpPr>
            <a:grpSpLocks/>
          </p:cNvGrpSpPr>
          <p:nvPr/>
        </p:nvGrpSpPr>
        <p:grpSpPr bwMode="auto">
          <a:xfrm>
            <a:off x="5818188" y="284162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0201C0B8-F74A-4D43-B782-E0F8E8F75968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67" name="TextBox 229">
              <a:extLst>
                <a:ext uri="{FF2B5EF4-FFF2-40B4-BE49-F238E27FC236}">
                  <a16:creationId xmlns:a16="http://schemas.microsoft.com/office/drawing/2014/main" id="{CD349DCA-41C1-42B0-BE17-DCAB99F00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616989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55768D-F500-48AE-8AAF-798709960373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2611438"/>
            <a:ext cx="871538" cy="541337"/>
            <a:chOff x="7493000" y="2611438"/>
            <a:chExt cx="871538" cy="541337"/>
          </a:xfrm>
        </p:grpSpPr>
        <p:sp>
          <p:nvSpPr>
            <p:cNvPr id="63" name="Pentagon 62">
              <a:extLst>
                <a:ext uri="{FF2B5EF4-FFF2-40B4-BE49-F238E27FC236}">
                  <a16:creationId xmlns:a16="http://schemas.microsoft.com/office/drawing/2014/main" id="{267303AE-88D9-4D10-8087-FFB45E4F010C}"/>
                </a:ext>
              </a:extLst>
            </p:cNvPr>
            <p:cNvSpPr/>
            <p:nvPr/>
          </p:nvSpPr>
          <p:spPr bwMode="auto">
            <a:xfrm>
              <a:off x="7493000" y="2611438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64" name="TextBox 227">
              <a:extLst>
                <a:ext uri="{FF2B5EF4-FFF2-40B4-BE49-F238E27FC236}">
                  <a16:creationId xmlns:a16="http://schemas.microsoft.com/office/drawing/2014/main" id="{7F4C7373-76F2-42F3-9975-83592CE17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4517" y="2629914"/>
              <a:ext cx="585417" cy="52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28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45A8E3-5CC8-458B-B00C-257855BB57FD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3178175"/>
            <a:ext cx="871538" cy="541338"/>
            <a:chOff x="7496175" y="3178175"/>
            <a:chExt cx="871538" cy="541338"/>
          </a:xfrm>
        </p:grpSpPr>
        <p:sp>
          <p:nvSpPr>
            <p:cNvPr id="66" name="Pentagon 65">
              <a:extLst>
                <a:ext uri="{FF2B5EF4-FFF2-40B4-BE49-F238E27FC236}">
                  <a16:creationId xmlns:a16="http://schemas.microsoft.com/office/drawing/2014/main" id="{80E6149F-CF66-47D5-8300-15CD1822B645}"/>
                </a:ext>
              </a:extLst>
            </p:cNvPr>
            <p:cNvSpPr/>
            <p:nvPr/>
          </p:nvSpPr>
          <p:spPr bwMode="auto">
            <a:xfrm>
              <a:off x="7496175" y="3178175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62" name="TextBox 225">
              <a:extLst>
                <a:ext uri="{FF2B5EF4-FFF2-40B4-BE49-F238E27FC236}">
                  <a16:creationId xmlns:a16="http://schemas.microsoft.com/office/drawing/2014/main" id="{0A05D59F-A312-421C-848A-AB581C88D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8074" y="3196624"/>
              <a:ext cx="604654" cy="52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48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D5E7C1-C6B5-4974-A2BB-B03C65B799E7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3732213"/>
            <a:ext cx="871538" cy="533400"/>
            <a:chOff x="7493000" y="3732213"/>
            <a:chExt cx="871538" cy="533400"/>
          </a:xfrm>
        </p:grpSpPr>
        <p:sp>
          <p:nvSpPr>
            <p:cNvPr id="69" name="Pentagon 68">
              <a:extLst>
                <a:ext uri="{FF2B5EF4-FFF2-40B4-BE49-F238E27FC236}">
                  <a16:creationId xmlns:a16="http://schemas.microsoft.com/office/drawing/2014/main" id="{DFF7B01C-7778-41B9-9986-DB5DAE09871D}"/>
                </a:ext>
              </a:extLst>
            </p:cNvPr>
            <p:cNvSpPr/>
            <p:nvPr/>
          </p:nvSpPr>
          <p:spPr bwMode="auto">
            <a:xfrm>
              <a:off x="7493000" y="3732213"/>
              <a:ext cx="871538" cy="487362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60" name="TextBox 223">
              <a:extLst>
                <a:ext uri="{FF2B5EF4-FFF2-40B4-BE49-F238E27FC236}">
                  <a16:creationId xmlns:a16="http://schemas.microsoft.com/office/drawing/2014/main" id="{936ABCAB-B717-4E0B-8783-769C060BD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1248" y="3743757"/>
              <a:ext cx="582213" cy="52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43</a:t>
              </a:r>
            </a:p>
          </p:txBody>
        </p:sp>
      </p:grpSp>
      <p:sp>
        <p:nvSpPr>
          <p:cNvPr id="25632" name="TextBox 209">
            <a:extLst>
              <a:ext uri="{FF2B5EF4-FFF2-40B4-BE49-F238E27FC236}">
                <a16:creationId xmlns:a16="http://schemas.microsoft.com/office/drawing/2014/main" id="{6C2C658A-6FA9-4CBA-B1F8-BC5FB557F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449897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E62121"/>
                </a:solidFill>
              </a:rPr>
              <a:t>F</a:t>
            </a:r>
          </a:p>
        </p:txBody>
      </p:sp>
      <p:grpSp>
        <p:nvGrpSpPr>
          <p:cNvPr id="25627" name="Group 245">
            <a:extLst>
              <a:ext uri="{FF2B5EF4-FFF2-40B4-BE49-F238E27FC236}">
                <a16:creationId xmlns:a16="http://schemas.microsoft.com/office/drawing/2014/main" id="{20B2CB82-46F1-4D11-8BCD-C25A287CBED1}"/>
              </a:ext>
            </a:extLst>
          </p:cNvPr>
          <p:cNvGrpSpPr>
            <a:grpSpLocks/>
          </p:cNvGrpSpPr>
          <p:nvPr/>
        </p:nvGrpSpPr>
        <p:grpSpPr bwMode="auto">
          <a:xfrm>
            <a:off x="2960688" y="481647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3A29D716-8432-4CDC-8621-F3D65E5F7035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59" name="TextBox 277">
              <a:extLst>
                <a:ext uri="{FF2B5EF4-FFF2-40B4-BE49-F238E27FC236}">
                  <a16:creationId xmlns:a16="http://schemas.microsoft.com/office/drawing/2014/main" id="{0E261399-5F4B-40CF-BB8A-7369E4C79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511692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x7</a:t>
              </a:r>
            </a:p>
          </p:txBody>
        </p:sp>
      </p:grpSp>
      <p:sp>
        <p:nvSpPr>
          <p:cNvPr id="76" name="Pentagon 75">
            <a:extLst>
              <a:ext uri="{FF2B5EF4-FFF2-40B4-BE49-F238E27FC236}">
                <a16:creationId xmlns:a16="http://schemas.microsoft.com/office/drawing/2014/main" id="{D36539E9-CFF1-46D2-BE31-2F4EA198D7D8}"/>
              </a:ext>
            </a:extLst>
          </p:cNvPr>
          <p:cNvSpPr/>
          <p:nvPr/>
        </p:nvSpPr>
        <p:spPr bwMode="auto">
          <a:xfrm>
            <a:off x="1851025" y="4656138"/>
            <a:ext cx="871538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35" name="TextBox 275">
            <a:extLst>
              <a:ext uri="{FF2B5EF4-FFF2-40B4-BE49-F238E27FC236}">
                <a16:creationId xmlns:a16="http://schemas.microsoft.com/office/drawing/2014/main" id="{8FDC31EF-23AF-4407-A865-5A12967D1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4675188"/>
            <a:ext cx="376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913B6C27-7D55-4F64-9122-860A3EA4D01A}"/>
              </a:ext>
            </a:extLst>
          </p:cNvPr>
          <p:cNvSpPr/>
          <p:nvPr/>
        </p:nvSpPr>
        <p:spPr bwMode="auto">
          <a:xfrm>
            <a:off x="1852613" y="5214938"/>
            <a:ext cx="871537" cy="488950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37" name="TextBox 273">
            <a:extLst>
              <a:ext uri="{FF2B5EF4-FFF2-40B4-BE49-F238E27FC236}">
                <a16:creationId xmlns:a16="http://schemas.microsoft.com/office/drawing/2014/main" id="{5704B5E1-F310-4738-9FA5-1AA0C3B9E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8" y="5233988"/>
            <a:ext cx="38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2" name="Pentagon 81">
            <a:extLst>
              <a:ext uri="{FF2B5EF4-FFF2-40B4-BE49-F238E27FC236}">
                <a16:creationId xmlns:a16="http://schemas.microsoft.com/office/drawing/2014/main" id="{EF72EEB0-C661-4939-9CF8-9C9FDEF4229F}"/>
              </a:ext>
            </a:extLst>
          </p:cNvPr>
          <p:cNvSpPr/>
          <p:nvPr/>
        </p:nvSpPr>
        <p:spPr bwMode="auto">
          <a:xfrm>
            <a:off x="1852613" y="5770563"/>
            <a:ext cx="871537" cy="487362"/>
          </a:xfrm>
          <a:prstGeom prst="homePlate">
            <a:avLst/>
          </a:prstGeom>
          <a:solidFill>
            <a:srgbClr val="87B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639" name="TextBox 271">
            <a:extLst>
              <a:ext uri="{FF2B5EF4-FFF2-40B4-BE49-F238E27FC236}">
                <a16:creationId xmlns:a16="http://schemas.microsoft.com/office/drawing/2014/main" id="{663927BC-69E5-4C71-B78A-B73FDB9C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5789613"/>
            <a:ext cx="3651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grpSp>
        <p:nvGrpSpPr>
          <p:cNvPr id="84" name="1">
            <a:extLst>
              <a:ext uri="{FF2B5EF4-FFF2-40B4-BE49-F238E27FC236}">
                <a16:creationId xmlns:a16="http://schemas.microsoft.com/office/drawing/2014/main" id="{A31592E7-545A-4361-8628-45F41562E71D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4603750"/>
            <a:ext cx="871537" cy="541338"/>
            <a:chOff x="1164002" y="2194341"/>
            <a:chExt cx="818198" cy="621946"/>
          </a:xfrm>
        </p:grpSpPr>
        <p:sp>
          <p:nvSpPr>
            <p:cNvPr id="85" name="Pentagon 84">
              <a:extLst>
                <a:ext uri="{FF2B5EF4-FFF2-40B4-BE49-F238E27FC236}">
                  <a16:creationId xmlns:a16="http://schemas.microsoft.com/office/drawing/2014/main" id="{7EAD3635-367B-411E-B769-70DB59FB2E95}"/>
                </a:ext>
              </a:extLst>
            </p:cNvPr>
            <p:cNvSpPr/>
            <p:nvPr/>
          </p:nvSpPr>
          <p:spPr>
            <a:xfrm>
              <a:off x="1164002" y="2194341"/>
              <a:ext cx="818198" cy="561757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58" name="TextBox 269">
              <a:extLst>
                <a:ext uri="{FF2B5EF4-FFF2-40B4-BE49-F238E27FC236}">
                  <a16:creationId xmlns:a16="http://schemas.microsoft.com/office/drawing/2014/main" id="{E35D953E-4412-479A-9671-9395F5AAA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875" y="2215551"/>
              <a:ext cx="490897" cy="60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0C51A577-90AB-48D4-972E-28D5B5F21E7A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5168900"/>
            <a:ext cx="871537" cy="541338"/>
            <a:chOff x="1164002" y="2194341"/>
            <a:chExt cx="818198" cy="621946"/>
          </a:xfrm>
        </p:grpSpPr>
        <p:sp>
          <p:nvSpPr>
            <p:cNvPr id="88" name="Pentagon 87">
              <a:extLst>
                <a:ext uri="{FF2B5EF4-FFF2-40B4-BE49-F238E27FC236}">
                  <a16:creationId xmlns:a16="http://schemas.microsoft.com/office/drawing/2014/main" id="{C533735D-9A17-4FD2-912D-FF531711A6DF}"/>
                </a:ext>
              </a:extLst>
            </p:cNvPr>
            <p:cNvSpPr/>
            <p:nvPr/>
          </p:nvSpPr>
          <p:spPr>
            <a:xfrm>
              <a:off x="1164002" y="2194341"/>
              <a:ext cx="818198" cy="561757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56" name="TextBox 267">
              <a:extLst>
                <a:ext uri="{FF2B5EF4-FFF2-40B4-BE49-F238E27FC236}">
                  <a16:creationId xmlns:a16="http://schemas.microsoft.com/office/drawing/2014/main" id="{EE1D2535-BD9E-449D-AEC4-A2E8E6155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532" y="2215551"/>
              <a:ext cx="549588" cy="60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42</a:t>
              </a:r>
            </a:p>
          </p:txBody>
        </p:sp>
      </p:grpSp>
      <p:grpSp>
        <p:nvGrpSpPr>
          <p:cNvPr id="90" name="1">
            <a:extLst>
              <a:ext uri="{FF2B5EF4-FFF2-40B4-BE49-F238E27FC236}">
                <a16:creationId xmlns:a16="http://schemas.microsoft.com/office/drawing/2014/main" id="{F02641B4-4A72-4C95-9BD6-AA03AD2A2786}"/>
              </a:ext>
            </a:extLst>
          </p:cNvPr>
          <p:cNvGrpSpPr>
            <a:grpSpLocks/>
          </p:cNvGrpSpPr>
          <p:nvPr/>
        </p:nvGrpSpPr>
        <p:grpSpPr bwMode="auto">
          <a:xfrm>
            <a:off x="4602163" y="5724525"/>
            <a:ext cx="871537" cy="965200"/>
            <a:chOff x="1164002" y="2194341"/>
            <a:chExt cx="818198" cy="1108516"/>
          </a:xfrm>
        </p:grpSpPr>
        <p:sp>
          <p:nvSpPr>
            <p:cNvPr id="91" name="Pentagon 90">
              <a:extLst>
                <a:ext uri="{FF2B5EF4-FFF2-40B4-BE49-F238E27FC236}">
                  <a16:creationId xmlns:a16="http://schemas.microsoft.com/office/drawing/2014/main" id="{E8C83B07-A3A9-47D6-A442-F2791D3C6A42}"/>
                </a:ext>
              </a:extLst>
            </p:cNvPr>
            <p:cNvSpPr/>
            <p:nvPr/>
          </p:nvSpPr>
          <p:spPr>
            <a:xfrm>
              <a:off x="1164002" y="2194341"/>
              <a:ext cx="818198" cy="561551"/>
            </a:xfrm>
            <a:prstGeom prst="homePlat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54" name="TextBox 265">
              <a:extLst>
                <a:ext uri="{FF2B5EF4-FFF2-40B4-BE49-F238E27FC236}">
                  <a16:creationId xmlns:a16="http://schemas.microsoft.com/office/drawing/2014/main" id="{791A08F7-C40D-4E0A-8239-A2EDE6A4B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2054" y="2207609"/>
              <a:ext cx="558619" cy="109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49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634" name="Group 252">
            <a:extLst>
              <a:ext uri="{FF2B5EF4-FFF2-40B4-BE49-F238E27FC236}">
                <a16:creationId xmlns:a16="http://schemas.microsoft.com/office/drawing/2014/main" id="{FF1318D4-3CB6-41FF-BF74-9D712D73EEF9}"/>
              </a:ext>
            </a:extLst>
          </p:cNvPr>
          <p:cNvGrpSpPr>
            <a:grpSpLocks/>
          </p:cNvGrpSpPr>
          <p:nvPr/>
        </p:nvGrpSpPr>
        <p:grpSpPr bwMode="auto">
          <a:xfrm>
            <a:off x="5821363" y="4816475"/>
            <a:ext cx="1304925" cy="1190625"/>
            <a:chOff x="3593607" y="1781381"/>
            <a:chExt cx="1020438" cy="931186"/>
          </a:xfrm>
          <a:solidFill>
            <a:srgbClr val="00A7E6"/>
          </a:solidFill>
        </p:grpSpPr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82CC8062-A857-4FF9-A687-5D0D110E82ED}"/>
                </a:ext>
              </a:extLst>
            </p:cNvPr>
            <p:cNvSpPr/>
            <p:nvPr/>
          </p:nvSpPr>
          <p:spPr>
            <a:xfrm>
              <a:off x="3593607" y="1781381"/>
              <a:ext cx="1020438" cy="931186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45" name="TextBox 263">
              <a:extLst>
                <a:ext uri="{FF2B5EF4-FFF2-40B4-BE49-F238E27FC236}">
                  <a16:creationId xmlns:a16="http://schemas.microsoft.com/office/drawing/2014/main" id="{12953C5A-53E8-44FB-8568-3B32B549F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103" y="2100113"/>
              <a:ext cx="457790" cy="5054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>
                  <a:solidFill>
                    <a:schemeClr val="tx1"/>
                  </a:solidFill>
                </a:rPr>
                <a:t>-7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2C3992-B149-45F8-8769-82CA665F36DC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4586288"/>
            <a:ext cx="871538" cy="541337"/>
            <a:chOff x="7496175" y="4586288"/>
            <a:chExt cx="871538" cy="541337"/>
          </a:xfrm>
        </p:grpSpPr>
        <p:sp>
          <p:nvSpPr>
            <p:cNvPr id="97" name="Pentagon 96">
              <a:extLst>
                <a:ext uri="{FF2B5EF4-FFF2-40B4-BE49-F238E27FC236}">
                  <a16:creationId xmlns:a16="http://schemas.microsoft.com/office/drawing/2014/main" id="{D4FB0CC9-A28B-455A-97FE-D53F16EC5D0F}"/>
                </a:ext>
              </a:extLst>
            </p:cNvPr>
            <p:cNvSpPr/>
            <p:nvPr/>
          </p:nvSpPr>
          <p:spPr bwMode="auto">
            <a:xfrm>
              <a:off x="7496175" y="4586288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52" name="TextBox 261">
              <a:extLst>
                <a:ext uri="{FF2B5EF4-FFF2-40B4-BE49-F238E27FC236}">
                  <a16:creationId xmlns:a16="http://schemas.microsoft.com/office/drawing/2014/main" id="{CC20B05E-419D-4D66-9D3C-7CB133323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9332" y="4604788"/>
              <a:ext cx="542137" cy="5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14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64FF2A-9B5D-49CD-ABC8-39A1A7266D86}"/>
              </a:ext>
            </a:extLst>
          </p:cNvPr>
          <p:cNvGrpSpPr>
            <a:grpSpLocks/>
          </p:cNvGrpSpPr>
          <p:nvPr/>
        </p:nvGrpSpPr>
        <p:grpSpPr bwMode="auto">
          <a:xfrm>
            <a:off x="7500938" y="5153025"/>
            <a:ext cx="871537" cy="541338"/>
            <a:chOff x="7500938" y="5153025"/>
            <a:chExt cx="871537" cy="541338"/>
          </a:xfrm>
        </p:grpSpPr>
        <p:sp>
          <p:nvSpPr>
            <p:cNvPr id="100" name="Pentagon 99">
              <a:extLst>
                <a:ext uri="{FF2B5EF4-FFF2-40B4-BE49-F238E27FC236}">
                  <a16:creationId xmlns:a16="http://schemas.microsoft.com/office/drawing/2014/main" id="{B87812B6-7DEE-43B0-AF82-C187956D846A}"/>
                </a:ext>
              </a:extLst>
            </p:cNvPr>
            <p:cNvSpPr/>
            <p:nvPr/>
          </p:nvSpPr>
          <p:spPr bwMode="auto">
            <a:xfrm>
              <a:off x="7500938" y="5153025"/>
              <a:ext cx="871537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50" name="TextBox 259">
              <a:extLst>
                <a:ext uri="{FF2B5EF4-FFF2-40B4-BE49-F238E27FC236}">
                  <a16:creationId xmlns:a16="http://schemas.microsoft.com/office/drawing/2014/main" id="{EE27A9CF-3D8C-4FA9-82CE-92A1258C1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2875" y="5171474"/>
              <a:ext cx="564578" cy="52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2BC2FD-F2AC-40FA-AD43-1C4590EA641B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5707063"/>
            <a:ext cx="871538" cy="965200"/>
            <a:chOff x="7496175" y="5707063"/>
            <a:chExt cx="871538" cy="965200"/>
          </a:xfrm>
        </p:grpSpPr>
        <p:sp>
          <p:nvSpPr>
            <p:cNvPr id="103" name="Pentagon 102">
              <a:extLst>
                <a:ext uri="{FF2B5EF4-FFF2-40B4-BE49-F238E27FC236}">
                  <a16:creationId xmlns:a16="http://schemas.microsoft.com/office/drawing/2014/main" id="{87EA4A64-FC91-467D-A695-296C2E6A97A9}"/>
                </a:ext>
              </a:extLst>
            </p:cNvPr>
            <p:cNvSpPr/>
            <p:nvPr/>
          </p:nvSpPr>
          <p:spPr bwMode="auto">
            <a:xfrm>
              <a:off x="7496175" y="5707063"/>
              <a:ext cx="871538" cy="488950"/>
            </a:xfrm>
            <a:prstGeom prst="homePlate">
              <a:avLst/>
            </a:prstGeom>
            <a:solidFill>
              <a:srgbClr val="FAB0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48" name="TextBox 257">
              <a:extLst>
                <a:ext uri="{FF2B5EF4-FFF2-40B4-BE49-F238E27FC236}">
                  <a16:creationId xmlns:a16="http://schemas.microsoft.com/office/drawing/2014/main" id="{FE9741BE-E114-4FEA-942C-CB2578200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2821" y="5718608"/>
              <a:ext cx="585418" cy="95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tx1"/>
                  </a:solidFill>
                </a:rPr>
                <a:t>42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C0EFBE39FFD1439B6D8DF996B487F5" ma:contentTypeVersion="10" ma:contentTypeDescription="Create a new document." ma:contentTypeScope="" ma:versionID="90a3fc8aa3296f11d5f8ce950a8f614a">
  <xsd:schema xmlns:xsd="http://www.w3.org/2001/XMLSchema" xmlns:xs="http://www.w3.org/2001/XMLSchema" xmlns:p="http://schemas.microsoft.com/office/2006/metadata/properties" xmlns:ns2="109ad858-4b2f-4bf1-8302-49a01014491e" xmlns:ns3="7ace2293-f164-4ebb-a364-603207bae253" targetNamespace="http://schemas.microsoft.com/office/2006/metadata/properties" ma:root="true" ma:fieldsID="ea4dcf4b3aa4d64b4af199cb13e540f0" ns2:_="" ns3:_="">
    <xsd:import namespace="109ad858-4b2f-4bf1-8302-49a01014491e"/>
    <xsd:import namespace="7ace2293-f164-4ebb-a364-603207bae2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ad858-4b2f-4bf1-8302-49a0101449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e2293-f164-4ebb-a364-603207bae25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38CEA7-0FAA-488E-8BFD-8972B54D5854}"/>
</file>

<file path=customXml/itemProps2.xml><?xml version="1.0" encoding="utf-8"?>
<ds:datastoreItem xmlns:ds="http://schemas.openxmlformats.org/officeDocument/2006/customXml" ds:itemID="{273B2312-8B32-4E6C-842A-0CBFFC78C3A8}"/>
</file>

<file path=customXml/itemProps3.xml><?xml version="1.0" encoding="utf-8"?>
<ds:datastoreItem xmlns:ds="http://schemas.openxmlformats.org/officeDocument/2006/customXml" ds:itemID="{08AFBF82-C9B0-4431-AE21-B56798E497F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200</Words>
  <Application>Microsoft Office PowerPoint</Application>
  <PresentationFormat>On-screen Show (4:3)</PresentationFormat>
  <Paragraphs>151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Twinkl</vt:lpstr>
      <vt:lpstr>Twinkl SemiBold</vt:lpstr>
      <vt:lpstr>Calibri</vt:lpstr>
      <vt:lpstr>Sassoon Infant Rg</vt:lpstr>
      <vt:lpstr>Franchise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Monique Davis</dc:creator>
  <cp:lastModifiedBy>Hannah Doig</cp:lastModifiedBy>
  <cp:revision>16</cp:revision>
  <dcterms:created xsi:type="dcterms:W3CDTF">2017-10-13T06:22:57Z</dcterms:created>
  <dcterms:modified xsi:type="dcterms:W3CDTF">2021-03-04T15:11:58Z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0x0101005DC0EFBE39FFD1439B6D8DF996B487F5</vt:lpwstr>
  </property>
</Properties>
</file>