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3007E-D543-44A5-900D-A8B48646E289}" v="1" dt="2021-03-03T21:12:17.185"/>
    <p1510:client id="{A1A59C6B-2A54-4506-BD30-CBA1189B4400}" v="309" dt="2021-03-03T14:05:24.809"/>
    <p1510:client id="{B859B693-3EC9-4F86-8D6A-0AAB72BE42D5}" v="23" dt="2021-03-03T22:12:56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Clark" userId="S::9072188@ea.edin.sch.uk::85b385c3-03bd-44d7-9153-5bedba579f7e" providerId="AD" clId="Web-{1703007E-D543-44A5-900D-A8B48646E289}"/>
    <pc:docChg chg="delSld">
      <pc:chgData name="Jamie Clark" userId="S::9072188@ea.edin.sch.uk::85b385c3-03bd-44d7-9153-5bedba579f7e" providerId="AD" clId="Web-{1703007E-D543-44A5-900D-A8B48646E289}" dt="2021-03-03T21:12:17.185" v="0"/>
      <pc:docMkLst>
        <pc:docMk/>
      </pc:docMkLst>
      <pc:sldChg chg="del">
        <pc:chgData name="Jamie Clark" userId="S::9072188@ea.edin.sch.uk::85b385c3-03bd-44d7-9153-5bedba579f7e" providerId="AD" clId="Web-{1703007E-D543-44A5-900D-A8B48646E289}" dt="2021-03-03T21:12:17.185" v="0"/>
        <pc:sldMkLst>
          <pc:docMk/>
          <pc:sldMk cId="26181480" sldId="257"/>
        </pc:sldMkLst>
      </pc:sldChg>
    </pc:docChg>
  </pc:docChgLst>
  <pc:docChgLst>
    <pc:chgData name="Jamie Clark" userId="85b385c3-03bd-44d7-9153-5bedba579f7e" providerId="ADAL" clId="{452FA9EA-A219-48CB-AEA1-E1D779EF2023}"/>
    <pc:docChg chg="custSel addSld modSld">
      <pc:chgData name="Jamie Clark" userId="85b385c3-03bd-44d7-9153-5bedba579f7e" providerId="ADAL" clId="{452FA9EA-A219-48CB-AEA1-E1D779EF2023}" dt="2021-03-03T14:05:24.809" v="308" actId="115"/>
      <pc:docMkLst>
        <pc:docMk/>
      </pc:docMkLst>
      <pc:sldChg chg="addSp modSp modAnim">
        <pc:chgData name="Jamie Clark" userId="85b385c3-03bd-44d7-9153-5bedba579f7e" providerId="ADAL" clId="{452FA9EA-A219-48CB-AEA1-E1D779EF2023}" dt="2021-03-03T14:01:29.008" v="7" actId="1076"/>
        <pc:sldMkLst>
          <pc:docMk/>
          <pc:sldMk cId="26181480" sldId="257"/>
        </pc:sldMkLst>
        <pc:picChg chg="add mod">
          <ac:chgData name="Jamie Clark" userId="85b385c3-03bd-44d7-9153-5bedba579f7e" providerId="ADAL" clId="{452FA9EA-A219-48CB-AEA1-E1D779EF2023}" dt="2021-03-03T14:01:29.008" v="7" actId="1076"/>
          <ac:picMkLst>
            <pc:docMk/>
            <pc:sldMk cId="26181480" sldId="257"/>
            <ac:picMk id="2" creationId="{046ECB81-C517-424D-A285-5680C5D16D36}"/>
          </ac:picMkLst>
        </pc:picChg>
      </pc:sldChg>
      <pc:sldChg chg="modSp add">
        <pc:chgData name="Jamie Clark" userId="85b385c3-03bd-44d7-9153-5bedba579f7e" providerId="ADAL" clId="{452FA9EA-A219-48CB-AEA1-E1D779EF2023}" dt="2021-03-03T14:05:24.809" v="308" actId="115"/>
        <pc:sldMkLst>
          <pc:docMk/>
          <pc:sldMk cId="3718406228" sldId="259"/>
        </pc:sldMkLst>
        <pc:spChg chg="mod">
          <ac:chgData name="Jamie Clark" userId="85b385c3-03bd-44d7-9153-5bedba579f7e" providerId="ADAL" clId="{452FA9EA-A219-48CB-AEA1-E1D779EF2023}" dt="2021-03-03T14:05:24.809" v="308" actId="115"/>
          <ac:spMkLst>
            <pc:docMk/>
            <pc:sldMk cId="3718406228" sldId="259"/>
            <ac:spMk id="2" creationId="{4CAC2D63-57A7-451D-A9C8-4E1AD53B6223}"/>
          </ac:spMkLst>
        </pc:spChg>
        <pc:spChg chg="mod">
          <ac:chgData name="Jamie Clark" userId="85b385c3-03bd-44d7-9153-5bedba579f7e" providerId="ADAL" clId="{452FA9EA-A219-48CB-AEA1-E1D779EF2023}" dt="2021-03-03T14:05:18.664" v="307" actId="1076"/>
          <ac:spMkLst>
            <pc:docMk/>
            <pc:sldMk cId="3718406228" sldId="259"/>
            <ac:spMk id="3" creationId="{317FA1A5-AD4E-4B95-B59B-4FD63FC6328C}"/>
          </ac:spMkLst>
        </pc:spChg>
      </pc:sldChg>
    </pc:docChg>
  </pc:docChgLst>
  <pc:docChgLst>
    <pc:chgData name="Jamie Clark" userId="S::9072188@ea.edin.sch.uk::85b385c3-03bd-44d7-9153-5bedba579f7e" providerId="AD" clId="Web-{B859B693-3EC9-4F86-8D6A-0AAB72BE42D5}"/>
    <pc:docChg chg="modSld">
      <pc:chgData name="Jamie Clark" userId="S::9072188@ea.edin.sch.uk::85b385c3-03bd-44d7-9153-5bedba579f7e" providerId="AD" clId="Web-{B859B693-3EC9-4F86-8D6A-0AAB72BE42D5}" dt="2021-03-03T22:12:56.934" v="17" actId="1076"/>
      <pc:docMkLst>
        <pc:docMk/>
      </pc:docMkLst>
      <pc:sldChg chg="addSp modSp">
        <pc:chgData name="Jamie Clark" userId="S::9072188@ea.edin.sch.uk::85b385c3-03bd-44d7-9153-5bedba579f7e" providerId="AD" clId="Web-{B859B693-3EC9-4F86-8D6A-0AAB72BE42D5}" dt="2021-03-03T22:12:56.934" v="17" actId="1076"/>
        <pc:sldMkLst>
          <pc:docMk/>
          <pc:sldMk cId="3718406228" sldId="259"/>
        </pc:sldMkLst>
        <pc:spChg chg="mod">
          <ac:chgData name="Jamie Clark" userId="S::9072188@ea.edin.sch.uk::85b385c3-03bd-44d7-9153-5bedba579f7e" providerId="AD" clId="Web-{B859B693-3EC9-4F86-8D6A-0AAB72BE42D5}" dt="2021-03-03T22:11:31.537" v="0" actId="1076"/>
          <ac:spMkLst>
            <pc:docMk/>
            <pc:sldMk cId="3718406228" sldId="259"/>
            <ac:spMk id="3" creationId="{317FA1A5-AD4E-4B95-B59B-4FD63FC6328C}"/>
          </ac:spMkLst>
        </pc:spChg>
        <pc:spChg chg="add mod">
          <ac:chgData name="Jamie Clark" userId="S::9072188@ea.edin.sch.uk::85b385c3-03bd-44d7-9153-5bedba579f7e" providerId="AD" clId="Web-{B859B693-3EC9-4F86-8D6A-0AAB72BE42D5}" dt="2021-03-03T22:12:56.934" v="17" actId="1076"/>
          <ac:spMkLst>
            <pc:docMk/>
            <pc:sldMk cId="3718406228" sldId="259"/>
            <ac:spMk id="4" creationId="{0FF16312-1D7E-4A75-A8CC-93CA9273AD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1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95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9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66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1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4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80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9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5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7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9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6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8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6C59A4-AB97-4A3A-B8ED-AD583C33146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E9F1FC2-ACAC-48FC-B5CF-E0599015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56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sW7ZmrrNT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698C-97B9-428C-8FE7-9E5A2771D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150"/>
            <a:ext cx="9144000" cy="992050"/>
          </a:xfrm>
        </p:spPr>
        <p:txBody>
          <a:bodyPr/>
          <a:lstStyle/>
          <a:p>
            <a:r>
              <a:rPr lang="en-GB" b="1" u="sng" dirty="0">
                <a:latin typeface="Bahnschrift SemiBold" panose="020B0502040204020203" pitchFamily="34" charset="0"/>
              </a:rPr>
              <a:t>Coding with Mr Clark!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0A414-56BD-4CE1-9DD5-C8DA224C3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583" y="2091289"/>
            <a:ext cx="10164417" cy="438902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3600" u="sng" dirty="0">
                <a:latin typeface="Bahnschrift SemiBold" panose="020B0502040204020203" pitchFamily="34" charset="0"/>
              </a:rPr>
              <a:t>Learning Intention:</a:t>
            </a:r>
          </a:p>
          <a:p>
            <a:pPr algn="l"/>
            <a:endParaRPr lang="en-GB" sz="3600" dirty="0">
              <a:latin typeface="Bahnschrift SemiBold" panose="020B0502040204020203" pitchFamily="34" charset="0"/>
            </a:endParaRPr>
          </a:p>
          <a:p>
            <a:pPr algn="l"/>
            <a:r>
              <a:rPr lang="en-GB" sz="3600" i="1" dirty="0">
                <a:latin typeface="Bahnschrift SemiBold" panose="020B0502040204020203" pitchFamily="34" charset="0"/>
              </a:rPr>
              <a:t>I can create animations with instruments, sounds</a:t>
            </a:r>
          </a:p>
          <a:p>
            <a:pPr algn="l"/>
            <a:r>
              <a:rPr lang="en-GB" sz="3600" i="1" dirty="0">
                <a:latin typeface="Bahnschrift SemiBold" panose="020B0502040204020203" pitchFamily="34" charset="0"/>
              </a:rPr>
              <a:t>and music.</a:t>
            </a:r>
          </a:p>
          <a:p>
            <a:pPr algn="l"/>
            <a:endParaRPr lang="en-GB" sz="3600" dirty="0">
              <a:latin typeface="Bahnschrift SemiBold" panose="020B0502040204020203" pitchFamily="34" charset="0"/>
            </a:endParaRPr>
          </a:p>
          <a:p>
            <a:pPr algn="l"/>
            <a:r>
              <a:rPr lang="en-GB" sz="3600" u="sng" dirty="0">
                <a:latin typeface="Bahnschrift SemiBold" panose="020B0502040204020203" pitchFamily="34" charset="0"/>
              </a:rPr>
              <a:t>Success Criteria:</a:t>
            </a:r>
          </a:p>
          <a:p>
            <a:pPr algn="l"/>
            <a:endParaRPr lang="en-GB" sz="3600" dirty="0">
              <a:latin typeface="Bahnschrift SemiBol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i="1" dirty="0">
                <a:latin typeface="Bahnschrift SemiBold" panose="020B0502040204020203" pitchFamily="34" charset="0"/>
              </a:rPr>
              <a:t>I can select suitable sprites and backgrounds.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i="1" dirty="0">
                <a:latin typeface="Bahnschrift SemiBold" panose="020B0502040204020203" pitchFamily="34" charset="0"/>
              </a:rPr>
              <a:t>I can use a variety of ‘sound blocks’ to create audible code.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i="1" dirty="0">
                <a:latin typeface="Bahnschrift SemiBold" panose="020B0502040204020203" pitchFamily="34" charset="0"/>
              </a:rPr>
              <a:t>I can build scripts to create sounds and music (including sounds I record).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3E01B-B4DC-47DF-8021-11D134264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1" y="2091289"/>
            <a:ext cx="3101009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F6CB-2D51-4090-9E73-4F6BA17D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Bahnschrift SemiBold" panose="020B0502040204020203" pitchFamily="34" charset="0"/>
              </a:rPr>
              <a:t>Today’s Skill Checklist…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D5DF-CC34-4D5F-8148-B64324EE6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>
                <a:latin typeface="Bahnschrift SemiBold" panose="020B0502040204020203" pitchFamily="34" charset="0"/>
              </a:rPr>
              <a:t>Play a Drum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Make a Rhythm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Animate a Drum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Make a Melody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Play a Chord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Surprise Song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Beatbox Sounds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Record Sounds</a:t>
            </a:r>
          </a:p>
          <a:p>
            <a:r>
              <a:rPr lang="en-GB" sz="3200" dirty="0">
                <a:latin typeface="Bahnschrift SemiBold" panose="020B0502040204020203" pitchFamily="34" charset="0"/>
              </a:rPr>
              <a:t>Play a Song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50013-DA0D-4FDD-A302-CAB8FBC0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7" y="1985065"/>
            <a:ext cx="4263335" cy="42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2D63-57A7-451D-A9C8-4E1AD53B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Note for Today’s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A1A5-AD4E-4B95-B59B-4FD63FC6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64" y="1841436"/>
            <a:ext cx="10353762" cy="318410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GB" sz="4000" dirty="0"/>
              <a:t>I have just realised that you cannot hear the sounds my Sprites are making in this video but I was not aware of this during filming. If you follow the scripts I have created you should hear the sounds on your own Scratch.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16312-1D7E-4A75-A8CC-93CA9273AD38}"/>
              </a:ext>
            </a:extLst>
          </p:cNvPr>
          <p:cNvSpPr txBox="1"/>
          <p:nvPr/>
        </p:nvSpPr>
        <p:spPr>
          <a:xfrm>
            <a:off x="3394363" y="5666508"/>
            <a:ext cx="53894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2"/>
              </a:rPr>
              <a:t>https://youtu.be/usW7ZmrrNT0</a:t>
            </a:r>
            <a:r>
              <a:rPr lang="en-US" sz="2800" dirty="0"/>
              <a:t>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18406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ce2293-f164-4ebb-a364-603207bae253">
      <UserInfo>
        <DisplayName>BRUF-4A - Mr Clark Members</DisplayName>
        <AccountId>19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0EFBE39FFD1439B6D8DF996B487F5" ma:contentTypeVersion="10" ma:contentTypeDescription="Create a new document." ma:contentTypeScope="" ma:versionID="90a3fc8aa3296f11d5f8ce950a8f614a">
  <xsd:schema xmlns:xsd="http://www.w3.org/2001/XMLSchema" xmlns:xs="http://www.w3.org/2001/XMLSchema" xmlns:p="http://schemas.microsoft.com/office/2006/metadata/properties" xmlns:ns2="109ad858-4b2f-4bf1-8302-49a01014491e" xmlns:ns3="7ace2293-f164-4ebb-a364-603207bae253" targetNamespace="http://schemas.microsoft.com/office/2006/metadata/properties" ma:root="true" ma:fieldsID="ea4dcf4b3aa4d64b4af199cb13e540f0" ns2:_="" ns3:_="">
    <xsd:import namespace="109ad858-4b2f-4bf1-8302-49a01014491e"/>
    <xsd:import namespace="7ace2293-f164-4ebb-a364-603207bae2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ad858-4b2f-4bf1-8302-49a010144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e2293-f164-4ebb-a364-603207bae2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49921-8001-4993-87CF-56E32934502A}">
  <ds:schemaRefs>
    <ds:schemaRef ds:uri="http://purl.org/dc/terms/"/>
    <ds:schemaRef ds:uri="http://schemas.openxmlformats.org/package/2006/metadata/core-properties"/>
    <ds:schemaRef ds:uri="146d95f3-cbc8-41e7-8eb2-5ffdedbc099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1dc0e7a-121d-4ea8-af81-c12b2ce38abe"/>
    <ds:schemaRef ds:uri="http://www.w3.org/XML/1998/namespace"/>
    <ds:schemaRef ds:uri="http://purl.org/dc/dcmitype/"/>
    <ds:schemaRef ds:uri="7ace2293-f164-4ebb-a364-603207bae253"/>
  </ds:schemaRefs>
</ds:datastoreItem>
</file>

<file path=customXml/itemProps2.xml><?xml version="1.0" encoding="utf-8"?>
<ds:datastoreItem xmlns:ds="http://schemas.openxmlformats.org/officeDocument/2006/customXml" ds:itemID="{D157DEAB-6E41-4633-BDAC-39789282E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3E8EF-A1F7-44FF-93B3-51DF76292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ad858-4b2f-4bf1-8302-49a01014491e"/>
    <ds:schemaRef ds:uri="7ace2293-f164-4ebb-a364-603207bae2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100</TotalTime>
  <Words>137</Words>
  <Application>Microsoft Office PowerPoint</Application>
  <PresentationFormat>Widescreen</PresentationFormat>
  <Paragraphs>23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Slate</vt:lpstr>
      <vt:lpstr>Coding with Mr Clark!</vt:lpstr>
      <vt:lpstr>Today’s Skill Checklist…</vt:lpstr>
      <vt:lpstr>Note for Today’s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with Mr Clark!</dc:title>
  <dc:creator>Jamie Clark</dc:creator>
  <cp:lastModifiedBy>Jamie Clark</cp:lastModifiedBy>
  <cp:revision>12</cp:revision>
  <dcterms:created xsi:type="dcterms:W3CDTF">2021-02-24T18:47:34Z</dcterms:created>
  <dcterms:modified xsi:type="dcterms:W3CDTF">2021-03-03T22:13:02Z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0x0101005DC0EFBE39FFD1439B6D8DF996B487F5</vt:lpwstr>
  </property>
</Properties>
</file>